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1" r:id="rId1"/>
  </p:sldMasterIdLst>
  <p:notesMasterIdLst>
    <p:notesMasterId r:id="rId19"/>
  </p:notesMasterIdLst>
  <p:handoutMasterIdLst>
    <p:handoutMasterId r:id="rId20"/>
  </p:handoutMasterIdLst>
  <p:sldIdLst>
    <p:sldId id="351" r:id="rId2"/>
    <p:sldId id="352" r:id="rId3"/>
    <p:sldId id="353" r:id="rId4"/>
    <p:sldId id="355" r:id="rId5"/>
    <p:sldId id="364" r:id="rId6"/>
    <p:sldId id="357" r:id="rId7"/>
    <p:sldId id="365" r:id="rId8"/>
    <p:sldId id="366" r:id="rId9"/>
    <p:sldId id="378" r:id="rId10"/>
    <p:sldId id="367" r:id="rId11"/>
    <p:sldId id="368" r:id="rId12"/>
    <p:sldId id="369" r:id="rId13"/>
    <p:sldId id="371" r:id="rId14"/>
    <p:sldId id="380" r:id="rId15"/>
    <p:sldId id="383" r:id="rId16"/>
    <p:sldId id="385" r:id="rId17"/>
    <p:sldId id="388" r:id="rId18"/>
  </p:sldIdLst>
  <p:sldSz cx="9144000" cy="6858000" type="screen4x3"/>
  <p:notesSz cx="6858000" cy="9144000"/>
  <p:custShowLst>
    <p:custShow name="Custom Show 1" id="0">
      <p:sldLst/>
    </p:custShow>
  </p:custShow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50021"/>
    <a:srgbClr val="9F0F10"/>
    <a:srgbClr val="FFB060"/>
    <a:srgbClr val="FF0000"/>
    <a:srgbClr val="FF6600"/>
    <a:srgbClr val="F9E9B5"/>
    <a:srgbClr val="E8CE9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41" autoAdjust="0"/>
  </p:normalViewPr>
  <p:slideViewPr>
    <p:cSldViewPr>
      <p:cViewPr varScale="1">
        <p:scale>
          <a:sx n="78" d="100"/>
          <a:sy n="78" d="100"/>
        </p:scale>
        <p:origin x="1594"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A05D3D1D-84FC-FF41-A819-004DE4EAE971}"/>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103427" name="Rectangle 3">
            <a:extLst>
              <a:ext uri="{FF2B5EF4-FFF2-40B4-BE49-F238E27FC236}">
                <a16:creationId xmlns:a16="http://schemas.microsoft.com/office/drawing/2014/main" id="{097B7C47-3D96-A200-7AD2-92D890632DE2}"/>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546A2C4-2CF1-4BC5-AFE7-EC3809820725}" type="datetime1">
              <a:rPr lang="en-US"/>
              <a:pPr>
                <a:defRPr/>
              </a:pPr>
              <a:t>1/14/2025</a:t>
            </a:fld>
            <a:endParaRPr lang="en-US"/>
          </a:p>
        </p:txBody>
      </p:sp>
      <p:sp>
        <p:nvSpPr>
          <p:cNvPr id="103428" name="Rectangle 4">
            <a:extLst>
              <a:ext uri="{FF2B5EF4-FFF2-40B4-BE49-F238E27FC236}">
                <a16:creationId xmlns:a16="http://schemas.microsoft.com/office/drawing/2014/main" id="{3C198993-A7E4-1579-5BAF-04F841656359}"/>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103429" name="Rectangle 5">
            <a:extLst>
              <a:ext uri="{FF2B5EF4-FFF2-40B4-BE49-F238E27FC236}">
                <a16:creationId xmlns:a16="http://schemas.microsoft.com/office/drawing/2014/main" id="{401A8E0A-D90E-8C4A-2CB5-BC6D0175E137}"/>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78F5839-4456-45BB-81BC-CF1FF43914EB}"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7F2E7B5-BDA7-78F9-56BF-C3D3071385F5}"/>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1" name="Rectangle 3">
            <a:extLst>
              <a:ext uri="{FF2B5EF4-FFF2-40B4-BE49-F238E27FC236}">
                <a16:creationId xmlns:a16="http://schemas.microsoft.com/office/drawing/2014/main" id="{90D5FEAA-73E4-24CB-30F1-34296E78B2A2}"/>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anose="02020603050405020304" pitchFamily="18" charset="0"/>
              </a:defRPr>
            </a:lvl1pPr>
          </a:lstStyle>
          <a:p>
            <a:pPr>
              <a:defRPr/>
            </a:pPr>
            <a:endParaRPr lang="en-US"/>
          </a:p>
        </p:txBody>
      </p:sp>
      <p:sp>
        <p:nvSpPr>
          <p:cNvPr id="10244" name="Rectangle 4">
            <a:extLst>
              <a:ext uri="{FF2B5EF4-FFF2-40B4-BE49-F238E27FC236}">
                <a16:creationId xmlns:a16="http://schemas.microsoft.com/office/drawing/2014/main" id="{D803CD77-7F83-3E63-A252-3C5C092E2CF2}"/>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a:extLst>
              <a:ext uri="{FF2B5EF4-FFF2-40B4-BE49-F238E27FC236}">
                <a16:creationId xmlns:a16="http://schemas.microsoft.com/office/drawing/2014/main" id="{D8BD7608-26B7-D19F-2BA9-DBB355C02F5E}"/>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a:extLst>
              <a:ext uri="{FF2B5EF4-FFF2-40B4-BE49-F238E27FC236}">
                <a16:creationId xmlns:a16="http://schemas.microsoft.com/office/drawing/2014/main" id="{D688BF61-8A05-219D-FA92-B31005ADE2B4}"/>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5" name="Rectangle 7">
            <a:extLst>
              <a:ext uri="{FF2B5EF4-FFF2-40B4-BE49-F238E27FC236}">
                <a16:creationId xmlns:a16="http://schemas.microsoft.com/office/drawing/2014/main" id="{B02F40BD-8170-5758-DED7-2EA575C533B9}"/>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fld id="{D2D8A63B-5F83-4FAB-9356-8E63965CB086}"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6CF7E378-A2FE-834F-2352-613F6D2F97E7}"/>
              </a:ext>
            </a:extLst>
          </p:cNvPr>
          <p:cNvSpPr>
            <a:spLocks noGrp="1" noRot="1" noChangeAspect="1" noTextEdit="1"/>
          </p:cNvSpPr>
          <p:nvPr>
            <p:ph type="sldImg"/>
          </p:nvPr>
        </p:nvSpPr>
        <p:spPr>
          <a:ln/>
        </p:spPr>
      </p:sp>
      <p:sp>
        <p:nvSpPr>
          <p:cNvPr id="13315" name="Notes Placeholder 2">
            <a:extLst>
              <a:ext uri="{FF2B5EF4-FFF2-40B4-BE49-F238E27FC236}">
                <a16:creationId xmlns:a16="http://schemas.microsoft.com/office/drawing/2014/main" id="{9FD91261-46F7-4A9A-2103-B56E44FCB95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3316" name="Slide Number Placeholder 3">
            <a:extLst>
              <a:ext uri="{FF2B5EF4-FFF2-40B4-BE49-F238E27FC236}">
                <a16:creationId xmlns:a16="http://schemas.microsoft.com/office/drawing/2014/main" id="{48C60A52-32D2-D595-3A90-6390BAB0B6C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1316555-8014-48DA-BF9F-4169A3E0B1B5}" type="slidenum">
              <a:rPr lang="en-US" altLang="en-US"/>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1AAA4A59-C386-E57B-B5B1-B1474FEF8E6E}"/>
              </a:ext>
            </a:extLst>
          </p:cNvPr>
          <p:cNvSpPr>
            <a:spLocks noGrp="1" noRot="1" noChangeAspect="1" noTextEdit="1"/>
          </p:cNvSpPr>
          <p:nvPr>
            <p:ph type="sldImg"/>
          </p:nvPr>
        </p:nvSpPr>
        <p:spPr>
          <a:ln/>
        </p:spPr>
      </p:sp>
      <p:sp>
        <p:nvSpPr>
          <p:cNvPr id="31747" name="Notes Placeholder 2">
            <a:extLst>
              <a:ext uri="{FF2B5EF4-FFF2-40B4-BE49-F238E27FC236}">
                <a16:creationId xmlns:a16="http://schemas.microsoft.com/office/drawing/2014/main" id="{67A02968-D857-C312-DC40-3AF4DB042B8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31748" name="Slide Number Placeholder 3">
            <a:extLst>
              <a:ext uri="{FF2B5EF4-FFF2-40B4-BE49-F238E27FC236}">
                <a16:creationId xmlns:a16="http://schemas.microsoft.com/office/drawing/2014/main" id="{D64F8F0D-5824-2FD2-B305-9496E780AF7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2F7636B-3664-4E9A-A2E7-C451F84FDE32}" type="slidenum">
              <a:rPr lang="en-US" altLang="en-US"/>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20530DC0-319E-ACA6-A67C-5C0C10077389}"/>
              </a:ext>
            </a:extLst>
          </p:cNvPr>
          <p:cNvSpPr>
            <a:spLocks noGrp="1" noRot="1" noChangeAspect="1" noTextEdit="1"/>
          </p:cNvSpPr>
          <p:nvPr>
            <p:ph type="sldImg"/>
          </p:nvPr>
        </p:nvSpPr>
        <p:spPr>
          <a:ln/>
        </p:spPr>
      </p:sp>
      <p:sp>
        <p:nvSpPr>
          <p:cNvPr id="33795" name="Notes Placeholder 2">
            <a:extLst>
              <a:ext uri="{FF2B5EF4-FFF2-40B4-BE49-F238E27FC236}">
                <a16:creationId xmlns:a16="http://schemas.microsoft.com/office/drawing/2014/main" id="{0FA5E04A-F85C-D0FA-BF88-8F560E569AD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3796" name="Slide Number Placeholder 3">
            <a:extLst>
              <a:ext uri="{FF2B5EF4-FFF2-40B4-BE49-F238E27FC236}">
                <a16:creationId xmlns:a16="http://schemas.microsoft.com/office/drawing/2014/main" id="{B3E2F3BF-F2B2-2879-EAAA-0E2BA1A55E5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392FAE1-7BB2-4CA7-9DD0-A1DD0929E417}" type="slidenum">
              <a:rPr lang="en-US" altLang="en-US"/>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6F0A29AE-DE1C-E66D-9EFC-3D0397C83C51}"/>
              </a:ext>
            </a:extLst>
          </p:cNvPr>
          <p:cNvSpPr>
            <a:spLocks noGrp="1" noRot="1" noChangeAspect="1" noTextEdit="1"/>
          </p:cNvSpPr>
          <p:nvPr>
            <p:ph type="sldImg"/>
          </p:nvPr>
        </p:nvSpPr>
        <p:spPr>
          <a:ln/>
        </p:spPr>
      </p:sp>
      <p:sp>
        <p:nvSpPr>
          <p:cNvPr id="35843" name="Notes Placeholder 2">
            <a:extLst>
              <a:ext uri="{FF2B5EF4-FFF2-40B4-BE49-F238E27FC236}">
                <a16:creationId xmlns:a16="http://schemas.microsoft.com/office/drawing/2014/main" id="{65843A59-9B01-8AF7-C4A2-EABDC506C55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5844" name="Slide Number Placeholder 3">
            <a:extLst>
              <a:ext uri="{FF2B5EF4-FFF2-40B4-BE49-F238E27FC236}">
                <a16:creationId xmlns:a16="http://schemas.microsoft.com/office/drawing/2014/main" id="{77377D39-A236-907B-CD06-23479AA3A61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BAAABB5C-365D-4F43-81BD-9B89B94FC517}" type="slidenum">
              <a:rPr lang="en-US" altLang="en-US"/>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BBE47A5A-1EF2-E98C-70B1-4E5CBAA6D00E}"/>
              </a:ext>
            </a:extLst>
          </p:cNvPr>
          <p:cNvSpPr>
            <a:spLocks noGrp="1" noRot="1" noChangeAspect="1" noTextEdit="1"/>
          </p:cNvSpPr>
          <p:nvPr>
            <p:ph type="sldImg"/>
          </p:nvPr>
        </p:nvSpPr>
        <p:spPr>
          <a:ln/>
        </p:spPr>
      </p:sp>
      <p:sp>
        <p:nvSpPr>
          <p:cNvPr id="37891" name="Notes Placeholder 2">
            <a:extLst>
              <a:ext uri="{FF2B5EF4-FFF2-40B4-BE49-F238E27FC236}">
                <a16:creationId xmlns:a16="http://schemas.microsoft.com/office/drawing/2014/main" id="{65CA3F1E-6606-65BC-789B-ECE0843215F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7892" name="Slide Number Placeholder 3">
            <a:extLst>
              <a:ext uri="{FF2B5EF4-FFF2-40B4-BE49-F238E27FC236}">
                <a16:creationId xmlns:a16="http://schemas.microsoft.com/office/drawing/2014/main" id="{A4BDC571-2EEB-3CC2-CC8E-816D543F6B5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36660D0-3BF5-4772-A624-16647A0E83D0}" type="slidenum">
              <a:rPr lang="en-US" altLang="en-US"/>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4B60EC9E-81AD-BE95-59D3-806BED0C9E0D}"/>
              </a:ext>
            </a:extLst>
          </p:cNvPr>
          <p:cNvSpPr>
            <a:spLocks noGrp="1" noRot="1" noChangeAspect="1" noTextEdit="1"/>
          </p:cNvSpPr>
          <p:nvPr>
            <p:ph type="sldImg"/>
          </p:nvPr>
        </p:nvSpPr>
        <p:spPr>
          <a:ln/>
        </p:spPr>
      </p:sp>
      <p:sp>
        <p:nvSpPr>
          <p:cNvPr id="39939" name="Notes Placeholder 2">
            <a:extLst>
              <a:ext uri="{FF2B5EF4-FFF2-40B4-BE49-F238E27FC236}">
                <a16:creationId xmlns:a16="http://schemas.microsoft.com/office/drawing/2014/main" id="{339DF16C-A031-AE46-67E2-516036D4571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9940" name="Slide Number Placeholder 3">
            <a:extLst>
              <a:ext uri="{FF2B5EF4-FFF2-40B4-BE49-F238E27FC236}">
                <a16:creationId xmlns:a16="http://schemas.microsoft.com/office/drawing/2014/main" id="{1B451974-744D-324C-ED37-4DC37F2D416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F784E98-E0CD-424F-BDA0-58ED6AEFC98D}" type="slidenum">
              <a:rPr lang="en-US" altLang="en-US"/>
              <a:pPr>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D38E777E-4D5A-9BB7-9721-3211B70CC7AB}"/>
              </a:ext>
            </a:extLst>
          </p:cNvPr>
          <p:cNvSpPr>
            <a:spLocks noGrp="1" noRot="1" noChangeAspect="1" noTextEdit="1"/>
          </p:cNvSpPr>
          <p:nvPr>
            <p:ph type="sldImg"/>
          </p:nvPr>
        </p:nvSpPr>
        <p:spPr>
          <a:ln/>
        </p:spPr>
      </p:sp>
      <p:sp>
        <p:nvSpPr>
          <p:cNvPr id="41987" name="Notes Placeholder 2">
            <a:extLst>
              <a:ext uri="{FF2B5EF4-FFF2-40B4-BE49-F238E27FC236}">
                <a16:creationId xmlns:a16="http://schemas.microsoft.com/office/drawing/2014/main" id="{593E1783-5F20-EEB2-F6C1-09B19518101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41988" name="Slide Number Placeholder 3">
            <a:extLst>
              <a:ext uri="{FF2B5EF4-FFF2-40B4-BE49-F238E27FC236}">
                <a16:creationId xmlns:a16="http://schemas.microsoft.com/office/drawing/2014/main" id="{C777A089-CD04-B829-1616-8E0FE73BC09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F60034B-19E5-41B2-84B2-096400619050}" type="slidenum">
              <a:rPr lang="en-US" altLang="en-US"/>
              <a:pPr>
                <a:spcBef>
                  <a:spcPct val="0"/>
                </a:spcBef>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CDD1B1A2-FB82-8DC7-0906-034040B173CF}"/>
              </a:ext>
            </a:extLst>
          </p:cNvPr>
          <p:cNvSpPr>
            <a:spLocks noGrp="1" noRot="1" noChangeAspect="1" noTextEdit="1"/>
          </p:cNvSpPr>
          <p:nvPr>
            <p:ph type="sldImg"/>
          </p:nvPr>
        </p:nvSpPr>
        <p:spPr>
          <a:ln/>
        </p:spPr>
      </p:sp>
      <p:sp>
        <p:nvSpPr>
          <p:cNvPr id="44035" name="Notes Placeholder 2">
            <a:extLst>
              <a:ext uri="{FF2B5EF4-FFF2-40B4-BE49-F238E27FC236}">
                <a16:creationId xmlns:a16="http://schemas.microsoft.com/office/drawing/2014/main" id="{DE748C39-1B81-F491-1661-AC1851CDA2E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44036" name="Slide Number Placeholder 3">
            <a:extLst>
              <a:ext uri="{FF2B5EF4-FFF2-40B4-BE49-F238E27FC236}">
                <a16:creationId xmlns:a16="http://schemas.microsoft.com/office/drawing/2014/main" id="{827C7CA2-061E-8932-5036-88DE2AD8F7A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D21A507-93B9-451A-B3F9-81B0417A3A79}" type="slidenum">
              <a:rPr lang="en-US" altLang="en-US"/>
              <a:pPr>
                <a:spcBef>
                  <a:spcPct val="0"/>
                </a:spcBef>
              </a:pPr>
              <a:t>16</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9CEF72F6-F5E5-2DCF-F1D8-8B7E5A9E0F4F}"/>
              </a:ext>
            </a:extLst>
          </p:cNvPr>
          <p:cNvSpPr>
            <a:spLocks noGrp="1" noRot="1" noChangeAspect="1" noTextEdit="1"/>
          </p:cNvSpPr>
          <p:nvPr>
            <p:ph type="sldImg"/>
          </p:nvPr>
        </p:nvSpPr>
        <p:spPr>
          <a:ln/>
        </p:spPr>
      </p:sp>
      <p:sp>
        <p:nvSpPr>
          <p:cNvPr id="15363" name="Notes Placeholder 2">
            <a:extLst>
              <a:ext uri="{FF2B5EF4-FFF2-40B4-BE49-F238E27FC236}">
                <a16:creationId xmlns:a16="http://schemas.microsoft.com/office/drawing/2014/main" id="{9DCC9042-A775-C0E6-FF95-9195B6DD896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15364" name="Slide Number Placeholder 3">
            <a:extLst>
              <a:ext uri="{FF2B5EF4-FFF2-40B4-BE49-F238E27FC236}">
                <a16:creationId xmlns:a16="http://schemas.microsoft.com/office/drawing/2014/main" id="{CF3EB8CE-EE02-6418-2D5D-9376C477487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2956016-BE98-43AA-A70C-0E0B3E6F4E76}"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97453547-83A2-6EF4-70E0-A25449943E4F}"/>
              </a:ext>
            </a:extLst>
          </p:cNvPr>
          <p:cNvSpPr>
            <a:spLocks noGrp="1" noRot="1" noChangeAspect="1" noTextEdit="1"/>
          </p:cNvSpPr>
          <p:nvPr>
            <p:ph type="sldImg"/>
          </p:nvPr>
        </p:nvSpPr>
        <p:spPr>
          <a:ln/>
        </p:spPr>
      </p:sp>
      <p:sp>
        <p:nvSpPr>
          <p:cNvPr id="17411" name="Notes Placeholder 2">
            <a:extLst>
              <a:ext uri="{FF2B5EF4-FFF2-40B4-BE49-F238E27FC236}">
                <a16:creationId xmlns:a16="http://schemas.microsoft.com/office/drawing/2014/main" id="{FF630D7B-B96A-053A-1060-00ED66123A2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17412" name="Slide Number Placeholder 3">
            <a:extLst>
              <a:ext uri="{FF2B5EF4-FFF2-40B4-BE49-F238E27FC236}">
                <a16:creationId xmlns:a16="http://schemas.microsoft.com/office/drawing/2014/main" id="{219379B3-9AE6-CDDB-5760-B724AF40E82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D952C9F-BD2C-4213-B7BA-32BAB980DE7A}" type="slidenum">
              <a:rPr lang="en-US" altLang="en-US"/>
              <a:pPr>
                <a:spcBef>
                  <a:spcPct val="0"/>
                </a:spcBef>
              </a:pPr>
              <a:t>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815B2E26-865F-2D2B-CD6C-2BA56A95F4A5}"/>
              </a:ext>
            </a:extLst>
          </p:cNvPr>
          <p:cNvSpPr>
            <a:spLocks noGrp="1" noRot="1" noChangeAspect="1" noTextEdit="1"/>
          </p:cNvSpPr>
          <p:nvPr>
            <p:ph type="sldImg"/>
          </p:nvPr>
        </p:nvSpPr>
        <p:spPr>
          <a:ln/>
        </p:spPr>
      </p:sp>
      <p:sp>
        <p:nvSpPr>
          <p:cNvPr id="19459" name="Notes Placeholder 2">
            <a:extLst>
              <a:ext uri="{FF2B5EF4-FFF2-40B4-BE49-F238E27FC236}">
                <a16:creationId xmlns:a16="http://schemas.microsoft.com/office/drawing/2014/main" id="{93C09509-2E66-03CB-2B34-E93FB972DB8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a:extLst>
              <a:ext uri="{FF2B5EF4-FFF2-40B4-BE49-F238E27FC236}">
                <a16:creationId xmlns:a16="http://schemas.microsoft.com/office/drawing/2014/main" id="{E6E27D74-28E7-7899-E2D8-664B6BD8550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B25D77B-799A-44D8-AA65-DB6E9CF179BF}" type="slidenum">
              <a:rPr lang="en-US" altLang="en-US"/>
              <a:pPr>
                <a:spcBef>
                  <a:spcPct val="0"/>
                </a:spcBef>
              </a:pPr>
              <a:t>4</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830B07C-8A5C-3CE0-74E7-B8428DFE0FAF}"/>
              </a:ext>
            </a:extLst>
          </p:cNvPr>
          <p:cNvSpPr>
            <a:spLocks noGrp="1" noRot="1" noChangeAspect="1" noTextEdit="1"/>
          </p:cNvSpPr>
          <p:nvPr>
            <p:ph type="sldImg"/>
          </p:nvPr>
        </p:nvSpPr>
        <p:spPr>
          <a:ln/>
        </p:spPr>
      </p:sp>
      <p:sp>
        <p:nvSpPr>
          <p:cNvPr id="21507" name="Notes Placeholder 2">
            <a:extLst>
              <a:ext uri="{FF2B5EF4-FFF2-40B4-BE49-F238E27FC236}">
                <a16:creationId xmlns:a16="http://schemas.microsoft.com/office/drawing/2014/main" id="{04359202-CBB7-A08D-3D36-0680FE7B2EC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21508" name="Slide Number Placeholder 3">
            <a:extLst>
              <a:ext uri="{FF2B5EF4-FFF2-40B4-BE49-F238E27FC236}">
                <a16:creationId xmlns:a16="http://schemas.microsoft.com/office/drawing/2014/main" id="{7C0B1C26-1A2E-452D-674B-93BF7BA59DD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24B91C9-89E2-47F3-A93C-410F1DC548A3}" type="slidenum">
              <a:rPr lang="en-US" altLang="en-US"/>
              <a:pPr>
                <a:spcBef>
                  <a:spcPct val="0"/>
                </a:spcBef>
              </a:pPr>
              <a:t>5</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609A38CC-1E1F-9E15-3B24-EAFCB434560E}"/>
              </a:ext>
            </a:extLst>
          </p:cNvPr>
          <p:cNvSpPr>
            <a:spLocks noGrp="1" noRot="1" noChangeAspect="1" noTextEdit="1"/>
          </p:cNvSpPr>
          <p:nvPr>
            <p:ph type="sldImg"/>
          </p:nvPr>
        </p:nvSpPr>
        <p:spPr>
          <a:ln/>
        </p:spPr>
      </p:sp>
      <p:sp>
        <p:nvSpPr>
          <p:cNvPr id="23555" name="Notes Placeholder 2">
            <a:extLst>
              <a:ext uri="{FF2B5EF4-FFF2-40B4-BE49-F238E27FC236}">
                <a16:creationId xmlns:a16="http://schemas.microsoft.com/office/drawing/2014/main" id="{99B519E1-1F63-EB4D-1D5A-893B70A2BD7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3556" name="Slide Number Placeholder 3">
            <a:extLst>
              <a:ext uri="{FF2B5EF4-FFF2-40B4-BE49-F238E27FC236}">
                <a16:creationId xmlns:a16="http://schemas.microsoft.com/office/drawing/2014/main" id="{B1EEA998-8CEC-2160-B499-E2AA888D905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B55CA69-5599-4E76-B43F-EBF5A008CADB}" type="slidenum">
              <a:rPr lang="en-US" altLang="en-US"/>
              <a:pPr>
                <a:spcBef>
                  <a:spcPct val="0"/>
                </a:spcBef>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D31999D9-D690-ABC3-48FB-4E4EDAFB587B}"/>
              </a:ext>
            </a:extLst>
          </p:cNvPr>
          <p:cNvSpPr>
            <a:spLocks noGrp="1" noRot="1" noChangeAspect="1" noTextEdit="1"/>
          </p:cNvSpPr>
          <p:nvPr>
            <p:ph type="sldImg"/>
          </p:nvPr>
        </p:nvSpPr>
        <p:spPr>
          <a:ln/>
        </p:spPr>
      </p:sp>
      <p:sp>
        <p:nvSpPr>
          <p:cNvPr id="25603" name="Notes Placeholder 2">
            <a:extLst>
              <a:ext uri="{FF2B5EF4-FFF2-40B4-BE49-F238E27FC236}">
                <a16:creationId xmlns:a16="http://schemas.microsoft.com/office/drawing/2014/main" id="{97E67C11-42CE-6B67-978A-EF192BFCBCB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25604" name="Slide Number Placeholder 3">
            <a:extLst>
              <a:ext uri="{FF2B5EF4-FFF2-40B4-BE49-F238E27FC236}">
                <a16:creationId xmlns:a16="http://schemas.microsoft.com/office/drawing/2014/main" id="{4B8210A8-E511-D97E-90EC-E984B2925A9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941A59F-544A-4B12-ACF7-7F8E9D036370}" type="slidenum">
              <a:rPr lang="en-US" altLang="en-US"/>
              <a:pPr>
                <a:spcBef>
                  <a:spcPct val="0"/>
                </a:spcBef>
              </a:pPr>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56E3EB78-DE86-16A9-D96F-D20CC4039638}"/>
              </a:ext>
            </a:extLst>
          </p:cNvPr>
          <p:cNvSpPr>
            <a:spLocks noGrp="1" noRot="1" noChangeAspect="1" noTextEdit="1"/>
          </p:cNvSpPr>
          <p:nvPr>
            <p:ph type="sldImg"/>
          </p:nvPr>
        </p:nvSpPr>
        <p:spPr>
          <a:ln/>
        </p:spPr>
      </p:sp>
      <p:sp>
        <p:nvSpPr>
          <p:cNvPr id="27651" name="Notes Placeholder 2">
            <a:extLst>
              <a:ext uri="{FF2B5EF4-FFF2-40B4-BE49-F238E27FC236}">
                <a16:creationId xmlns:a16="http://schemas.microsoft.com/office/drawing/2014/main" id="{D2888947-9188-4B2F-9591-F87ADB04B2A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27652" name="Slide Number Placeholder 3">
            <a:extLst>
              <a:ext uri="{FF2B5EF4-FFF2-40B4-BE49-F238E27FC236}">
                <a16:creationId xmlns:a16="http://schemas.microsoft.com/office/drawing/2014/main" id="{E213840B-4352-44F8-3D8D-A2536DD045D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617FF8B-0CD1-42A8-9C50-5677D279512D}" type="slidenum">
              <a:rPr lang="en-US" altLang="en-US"/>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506AE435-4189-9557-CDCE-93A4DF1068A2}"/>
              </a:ext>
            </a:extLst>
          </p:cNvPr>
          <p:cNvSpPr>
            <a:spLocks noGrp="1" noRot="1" noChangeAspect="1" noTextEdit="1"/>
          </p:cNvSpPr>
          <p:nvPr>
            <p:ph type="sldImg"/>
          </p:nvPr>
        </p:nvSpPr>
        <p:spPr>
          <a:ln/>
        </p:spPr>
      </p:sp>
      <p:sp>
        <p:nvSpPr>
          <p:cNvPr id="29699" name="Notes Placeholder 2">
            <a:extLst>
              <a:ext uri="{FF2B5EF4-FFF2-40B4-BE49-F238E27FC236}">
                <a16:creationId xmlns:a16="http://schemas.microsoft.com/office/drawing/2014/main" id="{47CDF5F0-5E06-B492-847B-20EAD8D5315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endParaRPr lang="en-US" altLang="en-US"/>
          </a:p>
        </p:txBody>
      </p:sp>
      <p:sp>
        <p:nvSpPr>
          <p:cNvPr id="29700" name="Slide Number Placeholder 3">
            <a:extLst>
              <a:ext uri="{FF2B5EF4-FFF2-40B4-BE49-F238E27FC236}">
                <a16:creationId xmlns:a16="http://schemas.microsoft.com/office/drawing/2014/main" id="{C4401DD5-7209-962C-3EF1-B9ACA970616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1B3C490-EAAF-4032-961D-932815F422A0}" type="slidenum">
              <a:rPr lang="en-US" altLang="en-US"/>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AB5E9-B9E7-A494-879A-9E277EA238CA}"/>
              </a:ext>
            </a:extLst>
          </p:cNvPr>
          <p:cNvSpPr>
            <a:spLocks noChangeArrowheads="1"/>
          </p:cNvSpPr>
          <p:nvPr userDrawn="1"/>
        </p:nvSpPr>
        <p:spPr bwMode="auto">
          <a:xfrm>
            <a:off x="0" y="9525"/>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5" name="Title 1">
            <a:extLst>
              <a:ext uri="{FF2B5EF4-FFF2-40B4-BE49-F238E27FC236}">
                <a16:creationId xmlns:a16="http://schemas.microsoft.com/office/drawing/2014/main" id="{97EEEC11-0818-CD7F-78C8-086970CD0BE7}"/>
              </a:ext>
            </a:extLst>
          </p:cNvPr>
          <p:cNvSpPr txBox="1">
            <a:spLocks/>
          </p:cNvSpPr>
          <p:nvPr userDrawn="1"/>
        </p:nvSpPr>
        <p:spPr bwMode="auto">
          <a:xfrm>
            <a:off x="0" y="457200"/>
            <a:ext cx="9144000" cy="304800"/>
          </a:xfrm>
          <a:prstGeom prst="rect">
            <a:avLst/>
          </a:prstGeom>
          <a:noFill/>
          <a:ln w="9525">
            <a:noFill/>
            <a:miter lim="800000"/>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n-US" sz="1800" b="1">
                <a:solidFill>
                  <a:srgbClr val="534B38"/>
                </a:solidFill>
                <a:latin typeface="Cambria" panose="02040503050406030204" pitchFamily="18" charset="0"/>
              </a:rPr>
              <a:t>MANAGING THE DIGITAL FIRM, 12</a:t>
            </a:r>
            <a:r>
              <a:rPr lang="en-US" sz="1800" b="1" baseline="30000">
                <a:solidFill>
                  <a:srgbClr val="534B38"/>
                </a:solidFill>
                <a:latin typeface="Cambria" panose="02040503050406030204" pitchFamily="18" charset="0"/>
              </a:rPr>
              <a:t>TH</a:t>
            </a:r>
            <a:r>
              <a:rPr lang="en-US" sz="1800" b="1">
                <a:solidFill>
                  <a:srgbClr val="534B38"/>
                </a:solidFill>
                <a:latin typeface="Cambria" panose="02040503050406030204" pitchFamily="18" charset="0"/>
              </a:rPr>
              <a:t> EDITION</a:t>
            </a:r>
          </a:p>
        </p:txBody>
      </p:sp>
      <p:sp>
        <p:nvSpPr>
          <p:cNvPr id="2" name="Title 1"/>
          <p:cNvSpPr>
            <a:spLocks noGrp="1"/>
          </p:cNvSpPr>
          <p:nvPr>
            <p:ph type="title"/>
          </p:nvPr>
        </p:nvSpPr>
        <p:spPr>
          <a:xfrm>
            <a:off x="722313" y="3048000"/>
            <a:ext cx="7772400" cy="1828800"/>
          </a:xfrm>
        </p:spPr>
        <p:txBody>
          <a:bodyPr anchor="t"/>
          <a:lstStyle>
            <a:lvl1pPr algn="l">
              <a:defRPr sz="4000" b="1" cap="all">
                <a:latin typeface="+mn-lt"/>
              </a:defRPr>
            </a:lvl1pPr>
          </a:lstStyle>
          <a:p>
            <a:r>
              <a:rPr lang="en-US" dirty="0"/>
              <a:t>Click to edit Master title style</a:t>
            </a:r>
          </a:p>
        </p:txBody>
      </p:sp>
      <p:sp>
        <p:nvSpPr>
          <p:cNvPr id="3" name="Text Placeholder 2"/>
          <p:cNvSpPr>
            <a:spLocks noGrp="1"/>
          </p:cNvSpPr>
          <p:nvPr>
            <p:ph type="body" idx="1"/>
          </p:nvPr>
        </p:nvSpPr>
        <p:spPr>
          <a:xfrm>
            <a:off x="722313" y="1295400"/>
            <a:ext cx="7772400" cy="1500187"/>
          </a:xfrm>
        </p:spPr>
        <p:txBody>
          <a:bodyPr anchor="b"/>
          <a:lstStyle>
            <a:lvl1pPr marL="0" indent="0">
              <a:buNone/>
              <a:defRPr sz="4400" b="1" i="0">
                <a:solidFill>
                  <a:srgbClr val="9F0F10"/>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7" name="Text Placeholder 6"/>
          <p:cNvSpPr>
            <a:spLocks noGrp="1"/>
          </p:cNvSpPr>
          <p:nvPr>
            <p:ph type="body" sz="quarter" idx="10"/>
          </p:nvPr>
        </p:nvSpPr>
        <p:spPr>
          <a:xfrm>
            <a:off x="685800" y="5334000"/>
            <a:ext cx="5486400" cy="990600"/>
          </a:xfrm>
        </p:spPr>
        <p:txBody>
          <a:bodyPr/>
          <a:lstStyle>
            <a:lvl1pPr>
              <a:spcBef>
                <a:spcPts val="0"/>
              </a:spcBef>
              <a:spcAft>
                <a:spcPts val="0"/>
              </a:spcAft>
              <a:buFont typeface="Arial" pitchFamily="34" charset="0"/>
              <a:buNone/>
              <a:defRPr sz="2000" b="1" baseline="0"/>
            </a:lvl1pPr>
            <a:lvl2pPr>
              <a:spcBef>
                <a:spcPts val="0"/>
              </a:spcBef>
              <a:buFont typeface="Arial" pitchFamily="34" charset="0"/>
              <a:buChar char="•"/>
              <a:defRPr sz="1800" i="1"/>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3086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p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BDFA25-5A2F-4A45-BF8F-E43F87BF5DDA}"/>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3" name="Content Placeholder 2"/>
          <p:cNvSpPr>
            <a:spLocks noGrp="1"/>
          </p:cNvSpPr>
          <p:nvPr>
            <p:ph idx="1"/>
          </p:nvPr>
        </p:nvSpPr>
        <p:spPr>
          <a:xfrm>
            <a:off x="457200" y="1828800"/>
            <a:ext cx="8229600" cy="4495800"/>
          </a:xfrm>
        </p:spPr>
        <p:txBody>
          <a:bodyPr/>
          <a:lstStyle>
            <a:lvl1pPr>
              <a:lnSpc>
                <a:spcPct val="90000"/>
              </a:lnSpc>
              <a:spcBef>
                <a:spcPts val="800"/>
              </a:spcBef>
              <a:spcAft>
                <a:spcPts val="800"/>
              </a:spcAft>
              <a:defRPr sz="2800" b="1">
                <a:solidFill>
                  <a:schemeClr val="tx1">
                    <a:lumMod val="95000"/>
                    <a:lumOff val="5000"/>
                  </a:schemeClr>
                </a:solidFill>
                <a:latin typeface="Calibri" pitchFamily="34" charset="0"/>
              </a:defRPr>
            </a:lvl1pPr>
            <a:lvl2pPr>
              <a:lnSpc>
                <a:spcPct val="90000"/>
              </a:lnSpc>
              <a:spcBef>
                <a:spcPts val="400"/>
              </a:spcBef>
              <a:spcAft>
                <a:spcPts val="600"/>
              </a:spcAft>
              <a:defRPr sz="2600" b="1">
                <a:latin typeface="Calibri" pitchFamily="34" charset="0"/>
              </a:defRPr>
            </a:lvl2pPr>
            <a:lvl3pPr>
              <a:lnSpc>
                <a:spcPct val="90000"/>
              </a:lnSpc>
              <a:spcBef>
                <a:spcPts val="200"/>
              </a:spcBef>
              <a:spcAft>
                <a:spcPts val="400"/>
              </a:spcAft>
              <a:defRPr sz="2400">
                <a:latin typeface="Calibri" pitchFamily="34" charset="0"/>
              </a:defRPr>
            </a:lvl3pPr>
            <a:lvl4pPr>
              <a:spcBef>
                <a:spcPts val="200"/>
              </a:spcBef>
              <a:spcAft>
                <a:spcPts val="400"/>
              </a:spcAft>
              <a:defRPr sz="2000">
                <a:latin typeface="Calibri" pitchFamily="34" charset="0"/>
              </a:defRPr>
            </a:lvl4pPr>
            <a:lvl5pPr>
              <a:spcBef>
                <a:spcPts val="200"/>
              </a:spcBef>
              <a:spcAft>
                <a:spcPts val="400"/>
              </a:spcAft>
              <a:defRPr sz="20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4" name="Footer Placeholder 4">
            <a:extLst>
              <a:ext uri="{FF2B5EF4-FFF2-40B4-BE49-F238E27FC236}">
                <a16:creationId xmlns:a16="http://schemas.microsoft.com/office/drawing/2014/main" id="{AAAF31F6-26B1-0585-78C0-17B57980A247}"/>
              </a:ext>
            </a:extLst>
          </p:cNvPr>
          <p:cNvSpPr>
            <a:spLocks noGrp="1"/>
          </p:cNvSpPr>
          <p:nvPr>
            <p:ph type="ftr" sz="quarter" idx="13"/>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5" name="Slide Number Placeholder 5">
            <a:extLst>
              <a:ext uri="{FF2B5EF4-FFF2-40B4-BE49-F238E27FC236}">
                <a16:creationId xmlns:a16="http://schemas.microsoft.com/office/drawing/2014/main" id="{8CF8A334-7D08-85E9-19E1-9017E8301EEE}"/>
              </a:ext>
            </a:extLst>
          </p:cNvPr>
          <p:cNvSpPr>
            <a:spLocks noGrp="1"/>
          </p:cNvSpPr>
          <p:nvPr>
            <p:ph type="sldNum" sz="quarter" idx="14"/>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32F5EC3E-2174-4CE2-8070-B09DB1A3C6AF}" type="slidenum">
              <a:rPr lang="en-US" altLang="en-US"/>
              <a:pPr/>
              <a:t>‹#›</a:t>
            </a:fld>
            <a:endParaRPr lang="en-US" altLang="en-US"/>
          </a:p>
        </p:txBody>
      </p:sp>
    </p:spTree>
    <p:extLst>
      <p:ext uri="{BB962C8B-B14F-4D97-AF65-F5344CB8AC3E}">
        <p14:creationId xmlns:p14="http://schemas.microsoft.com/office/powerpoint/2010/main" val="1974802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se Study Ques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AD9C37-BD65-A2CF-06C8-F560FE10BED2}"/>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4" name="TextBox 3">
            <a:extLst>
              <a:ext uri="{FF2B5EF4-FFF2-40B4-BE49-F238E27FC236}">
                <a16:creationId xmlns:a16="http://schemas.microsoft.com/office/drawing/2014/main" id="{0FD056C5-5C51-C14B-3834-5E080FACA2AC}"/>
              </a:ext>
            </a:extLst>
          </p:cNvPr>
          <p:cNvSpPr txBox="1"/>
          <p:nvPr userDrawn="1"/>
        </p:nvSpPr>
        <p:spPr>
          <a:xfrm>
            <a:off x="457200" y="2057400"/>
            <a:ext cx="8229600" cy="738188"/>
          </a:xfrm>
          <a:prstGeom prst="rect">
            <a:avLst/>
          </a:prstGeom>
          <a:noFill/>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n-US" sz="1800" i="1">
                <a:latin typeface="Cambria" panose="02040503050406030204" pitchFamily="18" charset="0"/>
              </a:rPr>
              <a:t>Read the Interactive Session and discuss the following questions</a:t>
            </a:r>
          </a:p>
          <a:p>
            <a:pPr eaLnBrk="1" hangingPunct="1">
              <a:defRPr/>
            </a:pPr>
            <a:endParaRPr lang="en-US"/>
          </a:p>
        </p:txBody>
      </p:sp>
      <p:sp>
        <p:nvSpPr>
          <p:cNvPr id="3" name="Content Placeholder 2"/>
          <p:cNvSpPr>
            <a:spLocks noGrp="1"/>
          </p:cNvSpPr>
          <p:nvPr>
            <p:ph idx="1"/>
          </p:nvPr>
        </p:nvSpPr>
        <p:spPr>
          <a:xfrm>
            <a:off x="457200" y="2514600"/>
            <a:ext cx="8229600" cy="3810000"/>
          </a:xfrm>
          <a:solidFill>
            <a:schemeClr val="accent4">
              <a:lumMod val="40000"/>
              <a:lumOff val="60000"/>
            </a:schemeClr>
          </a:solidFill>
          <a:ln>
            <a:solidFill>
              <a:schemeClr val="accent4">
                <a:lumMod val="75000"/>
              </a:schemeClr>
            </a:solidFill>
          </a:ln>
        </p:spPr>
        <p:txBody>
          <a:bodyPr/>
          <a:lstStyle>
            <a:lvl1pPr>
              <a:spcBef>
                <a:spcPts val="600"/>
              </a:spcBef>
              <a:spcAft>
                <a:spcPts val="1200"/>
              </a:spcAft>
              <a:defRPr sz="2800" b="1">
                <a:latin typeface="Calibri" pitchFamily="34" charset="0"/>
              </a:defRPr>
            </a:lvl1pPr>
            <a:lvl2pPr>
              <a:spcBef>
                <a:spcPts val="0"/>
              </a:spcBef>
              <a:spcAft>
                <a:spcPts val="600"/>
              </a:spcAft>
              <a:defRPr sz="2400">
                <a:latin typeface="Calibri" pitchFamily="34" charset="0"/>
              </a:defRPr>
            </a:lvl2pPr>
            <a:lvl3pPr>
              <a:spcBef>
                <a:spcPts val="0"/>
              </a:spcBef>
              <a:spcAft>
                <a:spcPts val="600"/>
              </a:spcAft>
              <a:defRPr sz="2000">
                <a:latin typeface="Calibri" pitchFamily="34" charset="0"/>
              </a:defRPr>
            </a:lvl3pPr>
            <a:lvl4pPr>
              <a:spcBef>
                <a:spcPts val="0"/>
              </a:spcBef>
              <a:spcAft>
                <a:spcPts val="600"/>
              </a:spcAft>
              <a:defRPr sz="1800">
                <a:latin typeface="Calibri" pitchFamily="34" charset="0"/>
              </a:defRPr>
            </a:lvl4pPr>
            <a:lvl5pPr>
              <a:spcBef>
                <a:spcPts val="0"/>
              </a:spcBef>
              <a:spcAft>
                <a:spcPts val="600"/>
              </a:spcAft>
              <a:defRPr sz="18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8" name="Text Placeholder 11"/>
          <p:cNvSpPr>
            <a:spLocks noGrp="1"/>
          </p:cNvSpPr>
          <p:nvPr>
            <p:ph type="body" sz="quarter" idx="15"/>
          </p:nvPr>
        </p:nvSpPr>
        <p:spPr>
          <a:xfrm>
            <a:off x="0" y="1676400"/>
            <a:ext cx="9144000" cy="381000"/>
          </a:xfrm>
        </p:spPr>
        <p:txBody>
          <a:bodyPr/>
          <a:lstStyle>
            <a:lvl1pPr algn="ctr">
              <a:buNone/>
              <a:defRPr sz="2400" b="1" baseline="0">
                <a:solidFill>
                  <a:schemeClr val="accent4">
                    <a:lumMod val="50000"/>
                  </a:schemeClr>
                </a:solidFill>
                <a:effectLst/>
                <a:latin typeface="+mn-lt"/>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a:t>Click to edit Master text styles</a:t>
            </a:r>
          </a:p>
        </p:txBody>
      </p:sp>
      <p:sp>
        <p:nvSpPr>
          <p:cNvPr id="11"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5" name="Footer Placeholder 4">
            <a:extLst>
              <a:ext uri="{FF2B5EF4-FFF2-40B4-BE49-F238E27FC236}">
                <a16:creationId xmlns:a16="http://schemas.microsoft.com/office/drawing/2014/main" id="{FCE9FAF0-A44E-A7A3-F5DE-4C445DEA13EB}"/>
              </a:ext>
            </a:extLst>
          </p:cNvPr>
          <p:cNvSpPr>
            <a:spLocks noGrp="1"/>
          </p:cNvSpPr>
          <p:nvPr>
            <p:ph type="ftr" sz="quarter" idx="16"/>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6" name="Slide Number Placeholder 5">
            <a:extLst>
              <a:ext uri="{FF2B5EF4-FFF2-40B4-BE49-F238E27FC236}">
                <a16:creationId xmlns:a16="http://schemas.microsoft.com/office/drawing/2014/main" id="{27E043B0-A49A-1623-B7B9-3571AB422C50}"/>
              </a:ext>
            </a:extLst>
          </p:cNvPr>
          <p:cNvSpPr>
            <a:spLocks noGrp="1"/>
          </p:cNvSpPr>
          <p:nvPr>
            <p:ph type="sldNum" sz="quarter" idx="17"/>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29E80A72-A493-4767-80A2-1A50AD5A31F6}" type="slidenum">
              <a:rPr lang="en-US" altLang="en-US"/>
              <a:pPr/>
              <a:t>‹#›</a:t>
            </a:fld>
            <a:endParaRPr lang="en-US" altLang="en-US"/>
          </a:p>
        </p:txBody>
      </p:sp>
    </p:spTree>
    <p:extLst>
      <p:ext uri="{BB962C8B-B14F-4D97-AF65-F5344CB8AC3E}">
        <p14:creationId xmlns:p14="http://schemas.microsoft.com/office/powerpoint/2010/main" val="3282106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page - wi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FA5D18-2DE8-E2A9-3AAE-A996767A0FFC}"/>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2"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Content Placeholder 2"/>
          <p:cNvSpPr>
            <a:spLocks noGrp="1"/>
          </p:cNvSpPr>
          <p:nvPr>
            <p:ph idx="1"/>
          </p:nvPr>
        </p:nvSpPr>
        <p:spPr>
          <a:xfrm>
            <a:off x="0" y="1828800"/>
            <a:ext cx="9144000" cy="4724400"/>
          </a:xfrm>
        </p:spPr>
        <p:txBody>
          <a:bodyPr/>
          <a:lstStyle>
            <a:lvl1pPr>
              <a:spcBef>
                <a:spcPts val="0"/>
              </a:spcBef>
              <a:spcAft>
                <a:spcPts val="600"/>
              </a:spcAft>
              <a:defRPr sz="2800" b="1">
                <a:latin typeface="Calibri" pitchFamily="34" charset="0"/>
              </a:defRPr>
            </a:lvl1pPr>
            <a:lvl2pPr>
              <a:spcBef>
                <a:spcPts val="0"/>
              </a:spcBef>
              <a:spcAft>
                <a:spcPts val="600"/>
              </a:spcAft>
              <a:defRPr sz="2400">
                <a:latin typeface="Calibri" pitchFamily="34" charset="0"/>
              </a:defRPr>
            </a:lvl2pPr>
            <a:lvl3pPr>
              <a:spcBef>
                <a:spcPts val="0"/>
              </a:spcBef>
              <a:spcAft>
                <a:spcPts val="600"/>
              </a:spcAft>
              <a:defRPr sz="2000">
                <a:latin typeface="Calibri" pitchFamily="34" charset="0"/>
              </a:defRPr>
            </a:lvl3pPr>
            <a:lvl4pPr>
              <a:spcBef>
                <a:spcPts val="0"/>
              </a:spcBef>
              <a:spcAft>
                <a:spcPts val="600"/>
              </a:spcAft>
              <a:defRPr sz="1800">
                <a:latin typeface="Calibri" pitchFamily="34" charset="0"/>
              </a:defRPr>
            </a:lvl4pPr>
            <a:lvl5pPr>
              <a:spcBef>
                <a:spcPts val="0"/>
              </a:spcBef>
              <a:spcAft>
                <a:spcPts val="600"/>
              </a:spcAft>
              <a:defRPr sz="18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5" name="Footer Placeholder 4">
            <a:extLst>
              <a:ext uri="{FF2B5EF4-FFF2-40B4-BE49-F238E27FC236}">
                <a16:creationId xmlns:a16="http://schemas.microsoft.com/office/drawing/2014/main" id="{0F1DF4E5-4690-BA39-4DE7-E604B2AC59EB}"/>
              </a:ext>
            </a:extLst>
          </p:cNvPr>
          <p:cNvSpPr>
            <a:spLocks noGrp="1"/>
          </p:cNvSpPr>
          <p:nvPr>
            <p:ph type="ftr" sz="quarter" idx="13"/>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6" name="Slide Number Placeholder 5">
            <a:extLst>
              <a:ext uri="{FF2B5EF4-FFF2-40B4-BE49-F238E27FC236}">
                <a16:creationId xmlns:a16="http://schemas.microsoft.com/office/drawing/2014/main" id="{4CCF20FF-E83C-065B-8986-97665CF374F1}"/>
              </a:ext>
            </a:extLst>
          </p:cNvPr>
          <p:cNvSpPr>
            <a:spLocks noGrp="1"/>
          </p:cNvSpPr>
          <p:nvPr>
            <p:ph type="sldNum" sz="quarter" idx="14"/>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28D09DFF-7CA1-4B44-A0B8-012D75592B1A}" type="slidenum">
              <a:rPr lang="en-US" altLang="en-US"/>
              <a:pPr/>
              <a:t>‹#›</a:t>
            </a:fld>
            <a:endParaRPr lang="en-US" altLang="en-US"/>
          </a:p>
        </p:txBody>
      </p:sp>
    </p:spTree>
    <p:extLst>
      <p:ext uri="{BB962C8B-B14F-4D97-AF65-F5344CB8AC3E}">
        <p14:creationId xmlns:p14="http://schemas.microsoft.com/office/powerpoint/2010/main" val="210162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with lefthand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27A3D8-27CA-C943-AC1A-C263461DF985}"/>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9" name="Picture Placeholder 8"/>
          <p:cNvSpPr>
            <a:spLocks noGrp="1"/>
          </p:cNvSpPr>
          <p:nvPr>
            <p:ph type="pic" sz="quarter" idx="15"/>
          </p:nvPr>
        </p:nvSpPr>
        <p:spPr>
          <a:xfrm>
            <a:off x="2743200" y="1752600"/>
            <a:ext cx="6019800" cy="4695568"/>
          </a:xfrm>
          <a:ln w="19050">
            <a:solidFill>
              <a:schemeClr val="accent4"/>
            </a:solidFill>
          </a:ln>
        </p:spPr>
        <p:txBody>
          <a:bodyPr/>
          <a:lstStyle/>
          <a:p>
            <a:pPr lvl="0"/>
            <a:endParaRPr lang="en-US" noProof="0" dirty="0"/>
          </a:p>
        </p:txBody>
      </p:sp>
      <p:sp>
        <p:nvSpPr>
          <p:cNvPr id="11" name="Text Placeholder 10"/>
          <p:cNvSpPr>
            <a:spLocks noGrp="1"/>
          </p:cNvSpPr>
          <p:nvPr>
            <p:ph type="body" sz="quarter" idx="16"/>
          </p:nvPr>
        </p:nvSpPr>
        <p:spPr>
          <a:xfrm>
            <a:off x="457200" y="1752600"/>
            <a:ext cx="2133600" cy="1143000"/>
          </a:xfrm>
        </p:spPr>
        <p:txBody>
          <a:bodyPr/>
          <a:lstStyle>
            <a:lvl1pPr marL="0" indent="0" algn="l">
              <a:spcBef>
                <a:spcPts val="0"/>
              </a:spcBef>
              <a:buFont typeface="Arial" pitchFamily="34" charset="0"/>
              <a:buNone/>
              <a:defRPr sz="1800" b="1"/>
            </a:lvl1pPr>
            <a:lvl2pPr>
              <a:defRPr sz="1600"/>
            </a:lvl2pPr>
            <a:lvl3pPr>
              <a:defRPr sz="1400"/>
            </a:lvl3pPr>
            <a:lvl4pPr>
              <a:defRPr sz="1200"/>
            </a:lvl4pPr>
            <a:lvl5pPr>
              <a:defRPr sz="1200"/>
            </a:lvl5pPr>
          </a:lstStyle>
          <a:p>
            <a:pPr lvl="0"/>
            <a:r>
              <a:rPr lang="en-US" dirty="0"/>
              <a:t>Click to edit Master text styles</a:t>
            </a:r>
          </a:p>
        </p:txBody>
      </p:sp>
      <p:sp>
        <p:nvSpPr>
          <p:cNvPr id="13" name="Text Placeholder 10"/>
          <p:cNvSpPr>
            <a:spLocks noGrp="1"/>
          </p:cNvSpPr>
          <p:nvPr>
            <p:ph type="body" sz="quarter" idx="17"/>
          </p:nvPr>
        </p:nvSpPr>
        <p:spPr>
          <a:xfrm>
            <a:off x="457200" y="2971800"/>
            <a:ext cx="2133600" cy="2057400"/>
          </a:xfrm>
        </p:spPr>
        <p:txBody>
          <a:bodyPr/>
          <a:lstStyle>
            <a:lvl1pPr marL="0" indent="0" algn="l">
              <a:buFont typeface="Arial" pitchFamily="34" charset="0"/>
              <a:buNone/>
              <a:defRPr sz="1200" b="0"/>
            </a:lvl1pPr>
            <a:lvl2pPr>
              <a:defRPr sz="1600"/>
            </a:lvl2pPr>
            <a:lvl3pPr>
              <a:defRPr sz="1400"/>
            </a:lvl3pPr>
            <a:lvl4pPr>
              <a:defRPr sz="1200"/>
            </a:lvl4pPr>
            <a:lvl5pPr>
              <a:defRPr sz="1200"/>
            </a:lvl5pPr>
          </a:lstStyle>
          <a:p>
            <a:pPr lvl="0"/>
            <a:r>
              <a:rPr lang="en-US" dirty="0"/>
              <a:t>Click to edit Master text styles</a:t>
            </a:r>
          </a:p>
        </p:txBody>
      </p:sp>
      <p:sp>
        <p:nvSpPr>
          <p:cNvPr id="14" name="Text Placeholder 10"/>
          <p:cNvSpPr>
            <a:spLocks noGrp="1"/>
          </p:cNvSpPr>
          <p:nvPr>
            <p:ph type="body" sz="quarter" idx="18"/>
          </p:nvPr>
        </p:nvSpPr>
        <p:spPr>
          <a:xfrm>
            <a:off x="457200" y="5257800"/>
            <a:ext cx="2133600" cy="228600"/>
          </a:xfrm>
        </p:spPr>
        <p:txBody>
          <a:bodyPr/>
          <a:lstStyle>
            <a:lvl1pPr marL="0" indent="0" algn="l">
              <a:buFont typeface="Arial" pitchFamily="34" charset="0"/>
              <a:buNone/>
              <a:defRPr sz="1200" b="1" baseline="0"/>
            </a:lvl1pPr>
            <a:lvl2pPr>
              <a:defRPr sz="1600"/>
            </a:lvl2pPr>
            <a:lvl3pPr>
              <a:defRPr sz="1400"/>
            </a:lvl3pPr>
            <a:lvl4pPr>
              <a:defRPr sz="1200"/>
            </a:lvl4pPr>
            <a:lvl5pPr>
              <a:defRPr sz="1200"/>
            </a:lvl5pPr>
          </a:lstStyle>
          <a:p>
            <a:pPr lvl="0"/>
            <a:r>
              <a:rPr lang="en-US" dirty="0"/>
              <a:t>Click to edit Master text styles</a:t>
            </a:r>
          </a:p>
        </p:txBody>
      </p:sp>
      <p:sp>
        <p:nvSpPr>
          <p:cNvPr id="1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Footer Placeholder 4">
            <a:extLst>
              <a:ext uri="{FF2B5EF4-FFF2-40B4-BE49-F238E27FC236}">
                <a16:creationId xmlns:a16="http://schemas.microsoft.com/office/drawing/2014/main" id="{8BF25050-1CE8-675A-DF40-E959487A1A93}"/>
              </a:ext>
            </a:extLst>
          </p:cNvPr>
          <p:cNvSpPr>
            <a:spLocks noGrp="1"/>
          </p:cNvSpPr>
          <p:nvPr>
            <p:ph type="ftr" sz="quarter" idx="19"/>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4" name="Slide Number Placeholder 5">
            <a:extLst>
              <a:ext uri="{FF2B5EF4-FFF2-40B4-BE49-F238E27FC236}">
                <a16:creationId xmlns:a16="http://schemas.microsoft.com/office/drawing/2014/main" id="{C8614F48-739C-4E04-AF80-387CE0662644}"/>
              </a:ext>
            </a:extLst>
          </p:cNvPr>
          <p:cNvSpPr>
            <a:spLocks noGrp="1"/>
          </p:cNvSpPr>
          <p:nvPr>
            <p:ph type="sldNum" sz="quarter" idx="20"/>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284192F7-CD68-4ABB-921E-983B00A85012}" type="slidenum">
              <a:rPr lang="en-US" altLang="en-US"/>
              <a:pPr/>
              <a:t>‹#›</a:t>
            </a:fld>
            <a:endParaRPr lang="en-US" altLang="en-US"/>
          </a:p>
        </p:txBody>
      </p:sp>
    </p:spTree>
    <p:extLst>
      <p:ext uri="{BB962C8B-B14F-4D97-AF65-F5344CB8AC3E}">
        <p14:creationId xmlns:p14="http://schemas.microsoft.com/office/powerpoint/2010/main" val="1990528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with Bottom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A13678-F1B8-B0AE-F9A7-BA2649A72E57}"/>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sp>
        <p:nvSpPr>
          <p:cNvPr id="12" name="Text Placeholder 11"/>
          <p:cNvSpPr>
            <a:spLocks noGrp="1"/>
          </p:cNvSpPr>
          <p:nvPr>
            <p:ph type="body" sz="quarter" idx="12"/>
          </p:nvPr>
        </p:nvSpPr>
        <p:spPr>
          <a:xfrm>
            <a:off x="0" y="1066800"/>
            <a:ext cx="9144000" cy="381000"/>
          </a:xfrm>
        </p:spPr>
        <p:txBody>
          <a:bodyPr/>
          <a:lstStyle>
            <a:lvl1pPr algn="ctr">
              <a:buNone/>
              <a:defRPr sz="2000" b="1">
                <a:solidFill>
                  <a:srgbClr val="9F0F10"/>
                </a:solidFill>
                <a:effectLst/>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a:t>Click to edit Master text styles</a:t>
            </a:r>
          </a:p>
        </p:txBody>
      </p:sp>
      <p:sp>
        <p:nvSpPr>
          <p:cNvPr id="9" name="Picture Placeholder 8"/>
          <p:cNvSpPr>
            <a:spLocks noGrp="1"/>
          </p:cNvSpPr>
          <p:nvPr>
            <p:ph type="pic" sz="quarter" idx="15"/>
          </p:nvPr>
        </p:nvSpPr>
        <p:spPr>
          <a:xfrm>
            <a:off x="381000" y="2209800"/>
            <a:ext cx="8382000" cy="3211794"/>
          </a:xfrm>
          <a:ln w="19050">
            <a:solidFill>
              <a:schemeClr val="accent4"/>
            </a:solidFill>
          </a:ln>
        </p:spPr>
        <p:txBody>
          <a:bodyPr/>
          <a:lstStyle/>
          <a:p>
            <a:pPr lvl="0"/>
            <a:endParaRPr lang="en-US" noProof="0" dirty="0"/>
          </a:p>
        </p:txBody>
      </p:sp>
      <p:sp>
        <p:nvSpPr>
          <p:cNvPr id="11" name="Text Placeholder 10"/>
          <p:cNvSpPr>
            <a:spLocks noGrp="1"/>
          </p:cNvSpPr>
          <p:nvPr>
            <p:ph type="body" sz="quarter" idx="16"/>
          </p:nvPr>
        </p:nvSpPr>
        <p:spPr>
          <a:xfrm>
            <a:off x="0" y="1600200"/>
            <a:ext cx="9144000" cy="381000"/>
          </a:xfrm>
        </p:spPr>
        <p:txBody>
          <a:bodyPr/>
          <a:lstStyle>
            <a:lvl1pPr marL="0" indent="0" algn="ctr">
              <a:spcBef>
                <a:spcPts val="0"/>
              </a:spcBef>
              <a:buFont typeface="Arial" pitchFamily="34" charset="0"/>
              <a:buNone/>
              <a:defRPr sz="1800" b="1"/>
            </a:lvl1pPr>
            <a:lvl2pPr>
              <a:defRPr sz="1600"/>
            </a:lvl2pPr>
            <a:lvl3pPr>
              <a:defRPr sz="1400"/>
            </a:lvl3pPr>
            <a:lvl4pPr>
              <a:defRPr sz="1200"/>
            </a:lvl4pPr>
            <a:lvl5pPr>
              <a:defRPr sz="1200"/>
            </a:lvl5pPr>
          </a:lstStyle>
          <a:p>
            <a:pPr lvl="0"/>
            <a:r>
              <a:rPr lang="en-US" dirty="0"/>
              <a:t>Click to edit Master text styles</a:t>
            </a:r>
          </a:p>
        </p:txBody>
      </p:sp>
      <p:sp>
        <p:nvSpPr>
          <p:cNvPr id="13" name="Text Placeholder 10"/>
          <p:cNvSpPr>
            <a:spLocks noGrp="1"/>
          </p:cNvSpPr>
          <p:nvPr>
            <p:ph type="body" sz="quarter" idx="17"/>
          </p:nvPr>
        </p:nvSpPr>
        <p:spPr>
          <a:xfrm>
            <a:off x="1828800" y="5791200"/>
            <a:ext cx="6858000" cy="457200"/>
          </a:xfrm>
        </p:spPr>
        <p:txBody>
          <a:bodyPr/>
          <a:lstStyle>
            <a:lvl1pPr marL="0" indent="0" algn="l">
              <a:buFont typeface="Arial" pitchFamily="34" charset="0"/>
              <a:buNone/>
              <a:defRPr sz="1200" b="0"/>
            </a:lvl1pPr>
            <a:lvl2pPr>
              <a:defRPr sz="1600"/>
            </a:lvl2pPr>
            <a:lvl3pPr>
              <a:defRPr sz="1400"/>
            </a:lvl3pPr>
            <a:lvl4pPr>
              <a:defRPr sz="1200"/>
            </a:lvl4pPr>
            <a:lvl5pPr>
              <a:defRPr sz="1200"/>
            </a:lvl5pPr>
          </a:lstStyle>
          <a:p>
            <a:pPr lvl="0"/>
            <a:r>
              <a:rPr lang="en-US" dirty="0"/>
              <a:t>Click to edit Master text styles</a:t>
            </a:r>
          </a:p>
        </p:txBody>
      </p:sp>
      <p:sp>
        <p:nvSpPr>
          <p:cNvPr id="14" name="Text Placeholder 10"/>
          <p:cNvSpPr>
            <a:spLocks noGrp="1"/>
          </p:cNvSpPr>
          <p:nvPr>
            <p:ph type="body" sz="quarter" idx="18"/>
          </p:nvPr>
        </p:nvSpPr>
        <p:spPr>
          <a:xfrm>
            <a:off x="533400" y="5791200"/>
            <a:ext cx="914400" cy="228600"/>
          </a:xfrm>
        </p:spPr>
        <p:txBody>
          <a:bodyPr/>
          <a:lstStyle>
            <a:lvl1pPr marL="0" indent="0" algn="l">
              <a:buFont typeface="Arial" pitchFamily="34" charset="0"/>
              <a:buNone/>
              <a:defRPr sz="1200" b="1" baseline="0"/>
            </a:lvl1pPr>
            <a:lvl2pPr>
              <a:defRPr sz="1600"/>
            </a:lvl2pPr>
            <a:lvl3pPr>
              <a:defRPr sz="1400"/>
            </a:lvl3pPr>
            <a:lvl4pPr>
              <a:defRPr sz="1200"/>
            </a:lvl4pPr>
            <a:lvl5pPr>
              <a:defRPr sz="1200"/>
            </a:lvl5pPr>
          </a:lstStyle>
          <a:p>
            <a:pPr lvl="0"/>
            <a:r>
              <a:rPr lang="en-US" dirty="0"/>
              <a:t>Click to edit Master text styles</a:t>
            </a:r>
          </a:p>
        </p:txBody>
      </p:sp>
      <p:sp>
        <p:nvSpPr>
          <p:cNvPr id="1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3" name="Footer Placeholder 4">
            <a:extLst>
              <a:ext uri="{FF2B5EF4-FFF2-40B4-BE49-F238E27FC236}">
                <a16:creationId xmlns:a16="http://schemas.microsoft.com/office/drawing/2014/main" id="{372527B1-91CE-7197-5C40-40B04958B783}"/>
              </a:ext>
            </a:extLst>
          </p:cNvPr>
          <p:cNvSpPr>
            <a:spLocks noGrp="1"/>
          </p:cNvSpPr>
          <p:nvPr>
            <p:ph type="ftr" sz="quarter" idx="19"/>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4" name="Slide Number Placeholder 5">
            <a:extLst>
              <a:ext uri="{FF2B5EF4-FFF2-40B4-BE49-F238E27FC236}">
                <a16:creationId xmlns:a16="http://schemas.microsoft.com/office/drawing/2014/main" id="{75E7677F-5748-52A8-B631-3DD2AC30AF83}"/>
              </a:ext>
            </a:extLst>
          </p:cNvPr>
          <p:cNvSpPr>
            <a:spLocks noGrp="1"/>
          </p:cNvSpPr>
          <p:nvPr>
            <p:ph type="sldNum" sz="quarter" idx="20"/>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14861F35-E6A8-4418-B147-8167397AA5AA}" type="slidenum">
              <a:rPr lang="en-US" altLang="en-US"/>
              <a:pPr/>
              <a:t>‹#›</a:t>
            </a:fld>
            <a:endParaRPr lang="en-US" altLang="en-US"/>
          </a:p>
        </p:txBody>
      </p:sp>
    </p:spTree>
    <p:extLst>
      <p:ext uri="{BB962C8B-B14F-4D97-AF65-F5344CB8AC3E}">
        <p14:creationId xmlns:p14="http://schemas.microsoft.com/office/powerpoint/2010/main" val="1102521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pyright Notic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76FEC7-928E-C750-BB0D-0440E07B42C2}"/>
              </a:ext>
            </a:extLst>
          </p:cNvPr>
          <p:cNvSpPr>
            <a:spLocks noChangeArrowheads="1"/>
          </p:cNvSpPr>
          <p:nvPr userDrawn="1"/>
        </p:nvSpPr>
        <p:spPr bwMode="auto">
          <a:xfrm>
            <a:off x="0" y="0"/>
            <a:ext cx="9144000" cy="523875"/>
          </a:xfrm>
          <a:prstGeom prst="rect">
            <a:avLst/>
          </a:prstGeom>
          <a:noFill/>
          <a:ln w="12700">
            <a:noFill/>
            <a:miter lim="800000"/>
            <a:headEnd/>
            <a:tailEnd/>
          </a:ln>
          <a:effectLst/>
        </p:spPr>
        <p:txBody>
          <a:bodyPr lIns="90488" tIns="44450" rIns="90488" bIns="4445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b="1">
                <a:solidFill>
                  <a:srgbClr val="9F0F10"/>
                </a:solidFill>
                <a:effectLst>
                  <a:outerShdw blurRad="38100" dist="38100" dir="2700000" algn="tl">
                    <a:srgbClr val="C0C0C0"/>
                  </a:outerShdw>
                </a:effectLst>
                <a:latin typeface="Cambria" panose="02040503050406030204" pitchFamily="18" charset="0"/>
              </a:rPr>
              <a:t>Management Information Systems</a:t>
            </a:r>
            <a:endParaRPr lang="en-US" sz="1800" b="1">
              <a:solidFill>
                <a:srgbClr val="9F0F10"/>
              </a:solidFill>
              <a:effectLst>
                <a:outerShdw blurRad="38100" dist="38100" dir="2700000" algn="tl">
                  <a:srgbClr val="C0C0C0"/>
                </a:outerShdw>
              </a:effectLst>
              <a:latin typeface="Cambria" panose="02040503050406030204" pitchFamily="18" charset="0"/>
            </a:endParaRPr>
          </a:p>
        </p:txBody>
      </p:sp>
      <p:pic>
        <p:nvPicPr>
          <p:cNvPr id="3" name="Picture 4">
            <a:extLst>
              <a:ext uri="{FF2B5EF4-FFF2-40B4-BE49-F238E27FC236}">
                <a16:creationId xmlns:a16="http://schemas.microsoft.com/office/drawing/2014/main" id="{CFD05895-F23B-7ABD-535B-F0C24013F23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0" y="1143000"/>
            <a:ext cx="8423275" cy="2747963"/>
          </a:xfrm>
          <a:prstGeom prst="rect">
            <a:avLst/>
          </a:prstGeom>
          <a:solidFill>
            <a:schemeClr val="hlink"/>
          </a:solidFill>
          <a:ln w="9525">
            <a:solidFill>
              <a:schemeClr val="bg1"/>
            </a:solidFill>
            <a:miter lim="800000"/>
            <a:headEnd/>
            <a:tailEnd/>
          </a:ln>
        </p:spPr>
      </p:pic>
      <p:sp>
        <p:nvSpPr>
          <p:cNvPr id="4" name="TextBox 3">
            <a:extLst>
              <a:ext uri="{FF2B5EF4-FFF2-40B4-BE49-F238E27FC236}">
                <a16:creationId xmlns:a16="http://schemas.microsoft.com/office/drawing/2014/main" id="{8105BB5B-1FAF-CD5A-5FE5-33C6E84085C2}"/>
              </a:ext>
            </a:extLst>
          </p:cNvPr>
          <p:cNvSpPr txBox="1"/>
          <p:nvPr userDrawn="1"/>
        </p:nvSpPr>
        <p:spPr>
          <a:xfrm>
            <a:off x="838200" y="4038600"/>
            <a:ext cx="7696200" cy="3108325"/>
          </a:xfrm>
          <a:prstGeom prst="rect">
            <a:avLst/>
          </a:prstGeom>
          <a:noFill/>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Aft>
                <a:spcPts val="600"/>
              </a:spcAft>
              <a:defRPr/>
            </a:pPr>
            <a:r>
              <a:rPr lang="en-US" sz="1800">
                <a:solidFill>
                  <a:srgbClr val="000000"/>
                </a:solidFill>
                <a:cs typeface="Times New Roman" panose="02020603050405020304"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a:t>
            </a:r>
          </a:p>
          <a:p>
            <a:pPr algn="ctr" eaLnBrk="1" hangingPunct="1">
              <a:spcAft>
                <a:spcPts val="600"/>
              </a:spcAft>
              <a:defRPr/>
            </a:pPr>
            <a:r>
              <a:rPr lang="en-US" sz="2000">
                <a:solidFill>
                  <a:srgbClr val="000000"/>
                </a:solidFill>
                <a:cs typeface="Times New Roman" panose="02020603050405020304" pitchFamily="18" charset="0"/>
              </a:rPr>
              <a:t>Printed in the United States of America.</a:t>
            </a:r>
          </a:p>
          <a:p>
            <a:pPr algn="ctr" eaLnBrk="1" hangingPunct="1">
              <a:spcAft>
                <a:spcPts val="600"/>
              </a:spcAft>
              <a:defRPr/>
            </a:pPr>
            <a:r>
              <a:rPr lang="en-US" sz="2000">
                <a:solidFill>
                  <a:srgbClr val="000000"/>
                </a:solidFill>
                <a:latin typeface="Tahoma" panose="020B0604030504040204" pitchFamily="34" charset="0"/>
                <a:cs typeface="Arial" panose="020B0604020202020204" pitchFamily="34" charset="0"/>
              </a:rPr>
              <a:t>Copyright © 2011 Pearson Education, Inc.  </a:t>
            </a:r>
          </a:p>
          <a:p>
            <a:pPr algn="ctr" eaLnBrk="1" hangingPunct="1">
              <a:spcAft>
                <a:spcPts val="600"/>
              </a:spcAft>
              <a:defRPr/>
            </a:pPr>
            <a:r>
              <a:rPr lang="en-US" sz="2000">
                <a:solidFill>
                  <a:srgbClr val="000000"/>
                </a:solidFill>
                <a:latin typeface="Tahoma" panose="020B0604030504040204" pitchFamily="34" charset="0"/>
                <a:cs typeface="Arial" panose="020B0604020202020204" pitchFamily="34" charset="0"/>
              </a:rPr>
              <a:t>Publishing as Prentice Hall</a:t>
            </a:r>
            <a:endParaRPr lang="en-US" sz="2000">
              <a:solidFill>
                <a:srgbClr val="000000"/>
              </a:solidFill>
              <a:cs typeface="Arial" panose="020B0604020202020204" pitchFamily="34" charset="0"/>
            </a:endParaRPr>
          </a:p>
          <a:p>
            <a:pPr algn="ctr" eaLnBrk="1" hangingPunct="1">
              <a:defRPr/>
            </a:pPr>
            <a:endParaRPr lang="en-US" sz="2000">
              <a:solidFill>
                <a:srgbClr val="000000"/>
              </a:solidFill>
              <a:cs typeface="Times New Roman" panose="02020603050405020304" pitchFamily="18" charset="0"/>
            </a:endParaRPr>
          </a:p>
          <a:p>
            <a:pPr eaLnBrk="1" hangingPunct="1">
              <a:defRPr/>
            </a:pPr>
            <a:endParaRPr lang="en-US"/>
          </a:p>
        </p:txBody>
      </p:sp>
      <p:sp>
        <p:nvSpPr>
          <p:cNvPr id="8" name="Title 1"/>
          <p:cNvSpPr>
            <a:spLocks noGrp="1"/>
          </p:cNvSpPr>
          <p:nvPr>
            <p:ph type="title"/>
          </p:nvPr>
        </p:nvSpPr>
        <p:spPr>
          <a:xfrm>
            <a:off x="0" y="457200"/>
            <a:ext cx="9144000" cy="533400"/>
          </a:xfrm>
        </p:spPr>
        <p:txBody>
          <a:bodyPr anchor="t"/>
          <a:lstStyle>
            <a:lvl1pPr>
              <a:lnSpc>
                <a:spcPts val="2000"/>
              </a:lnSpc>
              <a:defRPr sz="1800" b="1">
                <a:solidFill>
                  <a:schemeClr val="accent5">
                    <a:lumMod val="75000"/>
                  </a:schemeClr>
                </a:solidFill>
                <a:latin typeface="+mn-lt"/>
              </a:defRPr>
            </a:lvl1pPr>
          </a:lstStyle>
          <a:p>
            <a:r>
              <a:rPr lang="en-US" dirty="0"/>
              <a:t>Click to edit Master title style</a:t>
            </a:r>
          </a:p>
        </p:txBody>
      </p:sp>
      <p:sp>
        <p:nvSpPr>
          <p:cNvPr id="5" name="Footer Placeholder 4">
            <a:extLst>
              <a:ext uri="{FF2B5EF4-FFF2-40B4-BE49-F238E27FC236}">
                <a16:creationId xmlns:a16="http://schemas.microsoft.com/office/drawing/2014/main" id="{0AD41BE4-373B-FCE9-D295-7071CC2284A6}"/>
              </a:ext>
            </a:extLst>
          </p:cNvPr>
          <p:cNvSpPr>
            <a:spLocks noGrp="1"/>
          </p:cNvSpPr>
          <p:nvPr>
            <p:ph type="ftr" sz="quarter" idx="10"/>
          </p:nvPr>
        </p:nvSpPr>
        <p:spPr>
          <a:xfrm>
            <a:off x="5791200" y="6569075"/>
            <a:ext cx="2895600" cy="2889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b="1">
                <a:solidFill>
                  <a:schemeClr val="bg1"/>
                </a:solidFill>
              </a:defRPr>
            </a:lvl1pPr>
          </a:lstStyle>
          <a:p>
            <a:pPr>
              <a:defRPr/>
            </a:pPr>
            <a:r>
              <a:rPr lang="en-US"/>
              <a:t>©  Prentice Hall 2011</a:t>
            </a:r>
          </a:p>
        </p:txBody>
      </p:sp>
      <p:sp>
        <p:nvSpPr>
          <p:cNvPr id="6" name="Slide Number Placeholder 5">
            <a:extLst>
              <a:ext uri="{FF2B5EF4-FFF2-40B4-BE49-F238E27FC236}">
                <a16:creationId xmlns:a16="http://schemas.microsoft.com/office/drawing/2014/main" id="{409E3962-DC60-A780-8960-83BE4E0B732F}"/>
              </a:ext>
            </a:extLst>
          </p:cNvPr>
          <p:cNvSpPr>
            <a:spLocks noGrp="1"/>
          </p:cNvSpPr>
          <p:nvPr>
            <p:ph type="sldNum" sz="quarter" idx="11"/>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eaLnBrk="1" hangingPunct="1">
              <a:defRPr sz="1400" b="1">
                <a:solidFill>
                  <a:schemeClr val="bg1"/>
                </a:solidFill>
              </a:defRPr>
            </a:lvl1pPr>
          </a:lstStyle>
          <a:p>
            <a:fld id="{64B171BA-0A10-4A49-9676-0DFB9C78DD96}" type="slidenum">
              <a:rPr lang="en-US" altLang="en-US"/>
              <a:pPr/>
              <a:t>‹#›</a:t>
            </a:fld>
            <a:endParaRPr lang="en-US" altLang="en-US"/>
          </a:p>
        </p:txBody>
      </p:sp>
    </p:spTree>
    <p:extLst>
      <p:ext uri="{BB962C8B-B14F-4D97-AF65-F5344CB8AC3E}">
        <p14:creationId xmlns:p14="http://schemas.microsoft.com/office/powerpoint/2010/main" val="16606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BBF6640-B0B1-296B-2E5A-EF917DADF5AE}"/>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p>
        </p:txBody>
      </p:sp>
    </p:spTree>
    <p:extLst>
      <p:ext uri="{BB962C8B-B14F-4D97-AF65-F5344CB8AC3E}">
        <p14:creationId xmlns:p14="http://schemas.microsoft.com/office/powerpoint/2010/main" val="4264576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F080296-5BA8-B62C-DACE-CFC70C020DA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BEFE1317-73EA-7758-8808-8777253CA251}"/>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Lst>
  <p:hf hdr="0" dt="0"/>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j-cs"/>
        </a:defRPr>
      </a:lvl1pPr>
      <a:lvl2pPr algn="ctr" rtl="0" eaLnBrk="0" fontAlgn="base" hangingPunct="0">
        <a:spcBef>
          <a:spcPct val="0"/>
        </a:spcBef>
        <a:spcAft>
          <a:spcPct val="0"/>
        </a:spcAft>
        <a:defRPr sz="4400">
          <a:solidFill>
            <a:schemeClr val="tx1"/>
          </a:solidFill>
          <a:latin typeface="Cambria" pitchFamily="18" charset="0"/>
          <a:ea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mbria" pitchFamily="18" charset="0"/>
          <a:ea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mbria" pitchFamily="18" charset="0"/>
          <a:ea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mbria" pitchFamily="18" charset="0"/>
          <a:ea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11"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11"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39B6E84B-BA5C-4A71-C6AC-F86EC6775368}"/>
              </a:ext>
            </a:extLst>
          </p:cNvPr>
          <p:cNvSpPr>
            <a:spLocks noGrp="1"/>
          </p:cNvSpPr>
          <p:nvPr>
            <p:ph type="title"/>
          </p:nvPr>
        </p:nvSpPr>
        <p:spPr>
          <a:xfrm>
            <a:off x="400050" y="2362200"/>
            <a:ext cx="8193088" cy="1828800"/>
          </a:xfrm>
        </p:spPr>
        <p:txBody>
          <a:bodyPr/>
          <a:lstStyle/>
          <a:p>
            <a:pPr algn="ctr"/>
            <a:r>
              <a:rPr lang="en-US" altLang="en-US" sz="2800" cap="none" dirty="0">
                <a:latin typeface="Candara" panose="020E0502030303020204" pitchFamily="34" charset="0"/>
              </a:rPr>
              <a:t>Lecture 6</a:t>
            </a:r>
            <a:br>
              <a:rPr lang="en-US" altLang="en-US" sz="2800" cap="none" dirty="0">
                <a:latin typeface="Candara" panose="020E0502030303020204" pitchFamily="34" charset="0"/>
              </a:rPr>
            </a:br>
            <a:r>
              <a:rPr lang="en-US" altLang="en-US" sz="2800" cap="none" dirty="0">
                <a:latin typeface="Candara" panose="020E0502030303020204" pitchFamily="34" charset="0"/>
              </a:rPr>
              <a:t>ACHIEVING OPERATIONAL EXCELLENCE AND CUSTOMER INTIMACY: ENTERPRISE APPLICATIONS</a:t>
            </a:r>
          </a:p>
        </p:txBody>
      </p:sp>
      <p:sp>
        <p:nvSpPr>
          <p:cNvPr id="12291" name="Text Placeholder 5">
            <a:extLst>
              <a:ext uri="{FF2B5EF4-FFF2-40B4-BE49-F238E27FC236}">
                <a16:creationId xmlns:a16="http://schemas.microsoft.com/office/drawing/2014/main" id="{172CD1F5-132B-3972-F0D7-650AB397644C}"/>
              </a:ext>
            </a:extLst>
          </p:cNvPr>
          <p:cNvSpPr>
            <a:spLocks noGrp="1"/>
          </p:cNvSpPr>
          <p:nvPr>
            <p:ph type="body" sz="quarter" idx="10"/>
          </p:nvPr>
        </p:nvSpPr>
        <p:spPr>
          <a:xfrm>
            <a:off x="400050" y="4572000"/>
            <a:ext cx="8458200" cy="685800"/>
          </a:xfrm>
        </p:spPr>
        <p:txBody>
          <a:bodyPr/>
          <a:lstStyle/>
          <a:p>
            <a:pPr algn="ctr">
              <a:spcBef>
                <a:spcPct val="0"/>
              </a:spcBef>
              <a:spcAft>
                <a:spcPct val="0"/>
              </a:spcAft>
            </a:pPr>
            <a:r>
              <a:rPr lang="en-US" altLang="en-US" sz="2400" dirty="0">
                <a:latin typeface="Candara" panose="020E0502030303020204" pitchFamily="34" charset="0"/>
              </a:rPr>
              <a:t>Prof. Md Mahbubul Alam, PhD</a:t>
            </a:r>
            <a:endParaRPr lang="en-US" altLang="en-US" b="0" i="1" dirty="0">
              <a:latin typeface="Candara" panose="020E0502030303020204" pitchFamily="34" charset="0"/>
            </a:endParaRPr>
          </a:p>
        </p:txBody>
      </p:sp>
      <p:sp>
        <p:nvSpPr>
          <p:cNvPr id="2" name="Text Placeholder 5">
            <a:extLst>
              <a:ext uri="{FF2B5EF4-FFF2-40B4-BE49-F238E27FC236}">
                <a16:creationId xmlns:a16="http://schemas.microsoft.com/office/drawing/2014/main" id="{37DB6EBF-C3F6-9DAF-56AE-8E9CFD5BE8E3}"/>
              </a:ext>
            </a:extLst>
          </p:cNvPr>
          <p:cNvSpPr txBox="1">
            <a:spLocks/>
          </p:cNvSpPr>
          <p:nvPr/>
        </p:nvSpPr>
        <p:spPr bwMode="auto">
          <a:xfrm>
            <a:off x="342900" y="1485900"/>
            <a:ext cx="8458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ts val="0"/>
              </a:spcAft>
              <a:buFont typeface="Arial" pitchFamily="34" charset="0"/>
              <a:buNone/>
              <a:defRPr sz="2000" b="1" kern="1200" baseline="0">
                <a:solidFill>
                  <a:schemeClr val="tx1"/>
                </a:solidFill>
                <a:latin typeface="+mn-lt"/>
                <a:ea typeface="ＭＳ Ｐゴシック" panose="020B0600070205080204" pitchFamily="34" charset="-128"/>
                <a:cs typeface="+mn-cs"/>
              </a:defRPr>
            </a:lvl1pPr>
            <a:lvl2pPr marL="742950" indent="-285750" algn="l" rtl="0" eaLnBrk="0" fontAlgn="base" hangingPunct="0">
              <a:spcBef>
                <a:spcPts val="0"/>
              </a:spcBef>
              <a:spcAft>
                <a:spcPct val="0"/>
              </a:spcAft>
              <a:buFont typeface="Arial" pitchFamily="34" charset="0"/>
              <a:buChar char="•"/>
              <a:defRPr sz="1800" i="1" kern="1200">
                <a:solidFill>
                  <a:schemeClr val="tx1"/>
                </a:solidFill>
                <a:latin typeface="+mn-lt"/>
                <a:ea typeface="ＭＳ Ｐゴシック" pitchFamily="-111"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11"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1"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ct val="0"/>
              </a:spcBef>
              <a:spcAft>
                <a:spcPct val="0"/>
              </a:spcAft>
            </a:pPr>
            <a:r>
              <a:rPr lang="en-US" altLang="en-US" sz="2400" b="0" i="1" dirty="0">
                <a:latin typeface="Candara" panose="020E0502030303020204" pitchFamily="34" charset="0"/>
              </a:rPr>
              <a:t>MIS 107: Information Systems &amp; Computing</a:t>
            </a:r>
            <a:endParaRPr lang="en-US" altLang="en-US" b="0" i="1" dirty="0">
              <a:latin typeface="Candara" panose="020E0502030303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Placeholder 1">
            <a:extLst>
              <a:ext uri="{FF2B5EF4-FFF2-40B4-BE49-F238E27FC236}">
                <a16:creationId xmlns:a16="http://schemas.microsoft.com/office/drawing/2014/main" id="{7A36FC21-9628-7F4C-1009-FF7D916FA410}"/>
              </a:ext>
            </a:extLst>
          </p:cNvPr>
          <p:cNvSpPr>
            <a:spLocks noGrp="1"/>
          </p:cNvSpPr>
          <p:nvPr>
            <p:ph type="body" sz="quarter" idx="12"/>
          </p:nvPr>
        </p:nvSpPr>
        <p:spPr/>
        <p:txBody>
          <a:bodyPr/>
          <a:lstStyle/>
          <a:p>
            <a:r>
              <a:rPr lang="en-US" altLang="en-US" sz="2400">
                <a:latin typeface="Candara" panose="020E0502030303020204" pitchFamily="34" charset="0"/>
              </a:rPr>
              <a:t>Supply Chain Management Systems</a:t>
            </a:r>
          </a:p>
          <a:p>
            <a:endParaRPr lang="en-US" altLang="en-US" sz="2400">
              <a:latin typeface="Candara" panose="020E0502030303020204" pitchFamily="34" charset="0"/>
            </a:endParaRPr>
          </a:p>
        </p:txBody>
      </p:sp>
      <p:pic>
        <p:nvPicPr>
          <p:cNvPr id="10" name="Picture Placeholder 9" descr="Fig-9-01.png">
            <a:extLst>
              <a:ext uri="{FF2B5EF4-FFF2-40B4-BE49-F238E27FC236}">
                <a16:creationId xmlns:a16="http://schemas.microsoft.com/office/drawing/2014/main" id="{7CCECDDA-5288-1014-9247-7CEF750B7F9A}"/>
              </a:ext>
            </a:extLst>
          </p:cNvPr>
          <p:cNvPicPr>
            <a:picLocks noGrp="1" noChangeAspect="1"/>
          </p:cNvPicPr>
          <p:nvPr>
            <p:ph type="pic" sz="quarter" idx="15"/>
          </p:nvPr>
        </p:nvPicPr>
        <p:blipFill>
          <a:blip r:embed="rId3"/>
          <a:stretch>
            <a:fillRect/>
          </a:stretch>
        </p:blipFill>
        <p:spPr>
          <a:xfrm>
            <a:off x="2590800" y="1828800"/>
            <a:ext cx="6326188" cy="3962400"/>
          </a:xfrm>
        </p:spPr>
      </p:pic>
      <p:sp>
        <p:nvSpPr>
          <p:cNvPr id="30724" name="Text Placeholder 3">
            <a:extLst>
              <a:ext uri="{FF2B5EF4-FFF2-40B4-BE49-F238E27FC236}">
                <a16:creationId xmlns:a16="http://schemas.microsoft.com/office/drawing/2014/main" id="{F11349D4-2CD3-EEBB-CAE4-864CFECD7751}"/>
              </a:ext>
            </a:extLst>
          </p:cNvPr>
          <p:cNvSpPr>
            <a:spLocks noGrp="1"/>
          </p:cNvSpPr>
          <p:nvPr>
            <p:ph type="body" sz="quarter" idx="16"/>
          </p:nvPr>
        </p:nvSpPr>
        <p:spPr>
          <a:xfrm>
            <a:off x="457200" y="1752600"/>
            <a:ext cx="2133600" cy="914400"/>
          </a:xfrm>
        </p:spPr>
        <p:txBody>
          <a:bodyPr/>
          <a:lstStyle/>
          <a:p>
            <a:pPr>
              <a:spcBef>
                <a:spcPct val="0"/>
              </a:spcBef>
            </a:pPr>
            <a:r>
              <a:rPr lang="en-US" altLang="en-US">
                <a:latin typeface="Candara" panose="020E0502030303020204" pitchFamily="34" charset="0"/>
              </a:rPr>
              <a:t>THE FUTURE INTERNET-DRIVEN SUPPLY CHAIN</a:t>
            </a:r>
          </a:p>
        </p:txBody>
      </p:sp>
      <p:sp>
        <p:nvSpPr>
          <p:cNvPr id="30725" name="Text Placeholder 4">
            <a:extLst>
              <a:ext uri="{FF2B5EF4-FFF2-40B4-BE49-F238E27FC236}">
                <a16:creationId xmlns:a16="http://schemas.microsoft.com/office/drawing/2014/main" id="{0B78EFBD-9741-81A7-46FE-A271848B9DB1}"/>
              </a:ext>
            </a:extLst>
          </p:cNvPr>
          <p:cNvSpPr>
            <a:spLocks noGrp="1"/>
          </p:cNvSpPr>
          <p:nvPr>
            <p:ph type="body" sz="quarter" idx="17"/>
          </p:nvPr>
        </p:nvSpPr>
        <p:spPr>
          <a:xfrm>
            <a:off x="457200" y="2743200"/>
            <a:ext cx="2133600" cy="2057400"/>
          </a:xfrm>
        </p:spPr>
        <p:txBody>
          <a:bodyPr/>
          <a:lstStyle/>
          <a:p>
            <a:r>
              <a:rPr lang="en-US" altLang="en-US" sz="1400">
                <a:latin typeface="Candara" panose="020E0502030303020204" pitchFamily="34" charset="0"/>
              </a:rPr>
              <a:t>The future Internet-driven supply chain operates like a digital logistics nervous system. It provides multidirectional communication among firms, networks of firms, and e-marketplaces so that entire networks of supply chain partners can immediately adjust inventories, orders, and capacities.</a:t>
            </a:r>
          </a:p>
        </p:txBody>
      </p:sp>
      <p:sp>
        <p:nvSpPr>
          <p:cNvPr id="30726" name="Text Placeholder 5">
            <a:extLst>
              <a:ext uri="{FF2B5EF4-FFF2-40B4-BE49-F238E27FC236}">
                <a16:creationId xmlns:a16="http://schemas.microsoft.com/office/drawing/2014/main" id="{21B5D8DC-6591-6968-D2E2-B5948C34B930}"/>
              </a:ext>
            </a:extLst>
          </p:cNvPr>
          <p:cNvSpPr>
            <a:spLocks noGrp="1"/>
          </p:cNvSpPr>
          <p:nvPr>
            <p:ph type="body" sz="quarter" idx="18"/>
          </p:nvPr>
        </p:nvSpPr>
        <p:spPr>
          <a:xfrm>
            <a:off x="425450" y="6010275"/>
            <a:ext cx="2133600" cy="228600"/>
          </a:xfrm>
        </p:spPr>
        <p:txBody>
          <a:bodyPr/>
          <a:lstStyle/>
          <a:p>
            <a:r>
              <a:rPr lang="en-US" altLang="en-US"/>
              <a:t>FIGURE 9-5</a:t>
            </a:r>
          </a:p>
        </p:txBody>
      </p:sp>
      <p:sp>
        <p:nvSpPr>
          <p:cNvPr id="30727" name="Slide Number Placeholder 8">
            <a:extLst>
              <a:ext uri="{FF2B5EF4-FFF2-40B4-BE49-F238E27FC236}">
                <a16:creationId xmlns:a16="http://schemas.microsoft.com/office/drawing/2014/main" id="{60F4E819-B236-A5AF-13D4-56AEB641DF92}"/>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93D13100-8983-4747-9565-4C9C39174E7F}" type="slidenum">
              <a:rPr lang="en-US" altLang="en-US" sz="1400">
                <a:solidFill>
                  <a:schemeClr val="bg1"/>
                </a:solidFill>
                <a:latin typeface="Arial" panose="020B0604020202020204" pitchFamily="34" charset="0"/>
              </a:rPr>
              <a:pPr>
                <a:spcBef>
                  <a:spcPct val="0"/>
                </a:spcBef>
                <a:buFontTx/>
                <a:buNone/>
              </a:pPr>
              <a:t>10</a:t>
            </a:fld>
            <a:endParaRPr lang="en-US" altLang="en-US" sz="1400">
              <a:solidFill>
                <a:schemeClr val="bg1"/>
              </a:solidFill>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5">
            <a:extLst>
              <a:ext uri="{FF2B5EF4-FFF2-40B4-BE49-F238E27FC236}">
                <a16:creationId xmlns:a16="http://schemas.microsoft.com/office/drawing/2014/main" id="{103209D0-6D39-975D-4C24-B07A47D3E56D}"/>
              </a:ext>
            </a:extLst>
          </p:cNvPr>
          <p:cNvSpPr>
            <a:spLocks noGrp="1"/>
          </p:cNvSpPr>
          <p:nvPr>
            <p:ph idx="1"/>
          </p:nvPr>
        </p:nvSpPr>
        <p:spPr/>
        <p:txBody>
          <a:bodyPr/>
          <a:lstStyle/>
          <a:p>
            <a:r>
              <a:rPr lang="en-US" altLang="en-US" sz="2000" b="0">
                <a:solidFill>
                  <a:srgbClr val="0D0D0D"/>
                </a:solidFill>
                <a:latin typeface="Candara" panose="020E0502030303020204" pitchFamily="34" charset="0"/>
              </a:rPr>
              <a:t>Knowing the customer</a:t>
            </a:r>
          </a:p>
          <a:p>
            <a:pPr lvl="1"/>
            <a:r>
              <a:rPr lang="en-US" altLang="en-US" sz="2000" b="0">
                <a:latin typeface="Candara" panose="020E0502030303020204" pitchFamily="34" charset="0"/>
                <a:ea typeface="ＭＳ Ｐゴシック" panose="020B0600070205080204" pitchFamily="34" charset="-128"/>
              </a:rPr>
              <a:t>In large businesses, too many customers and too many ways customers interact with firm</a:t>
            </a:r>
          </a:p>
          <a:p>
            <a:r>
              <a:rPr lang="en-US" altLang="en-US" sz="2000">
                <a:solidFill>
                  <a:srgbClr val="0D0D0D"/>
                </a:solidFill>
                <a:latin typeface="Candara" panose="020E0502030303020204" pitchFamily="34" charset="0"/>
              </a:rPr>
              <a:t>Customer relationship management (CRM) systems</a:t>
            </a:r>
          </a:p>
          <a:p>
            <a:pPr lvl="1"/>
            <a:r>
              <a:rPr lang="en-US" altLang="en-US" sz="2000">
                <a:latin typeface="Candara" panose="020E0502030303020204" pitchFamily="34" charset="0"/>
                <a:ea typeface="ＭＳ Ｐゴシック" panose="020B0600070205080204" pitchFamily="34" charset="-128"/>
              </a:rPr>
              <a:t>Capture and integrate customer data </a:t>
            </a:r>
            <a:r>
              <a:rPr lang="en-US" altLang="en-US" sz="2000" b="0">
                <a:latin typeface="Candara" panose="020E0502030303020204" pitchFamily="34" charset="0"/>
                <a:ea typeface="ＭＳ Ｐゴシック" panose="020B0600070205080204" pitchFamily="34" charset="-128"/>
              </a:rPr>
              <a:t>from all over the organization</a:t>
            </a:r>
          </a:p>
          <a:p>
            <a:pPr lvl="1"/>
            <a:r>
              <a:rPr lang="en-US" altLang="en-US" sz="2000">
                <a:latin typeface="Candara" panose="020E0502030303020204" pitchFamily="34" charset="0"/>
                <a:ea typeface="ＭＳ Ｐゴシック" panose="020B0600070205080204" pitchFamily="34" charset="-128"/>
              </a:rPr>
              <a:t>Consolidate and analyze customer data</a:t>
            </a:r>
          </a:p>
          <a:p>
            <a:pPr lvl="1"/>
            <a:r>
              <a:rPr lang="en-US" altLang="en-US" sz="2000" b="0">
                <a:latin typeface="Candara" panose="020E0502030303020204" pitchFamily="34" charset="0"/>
                <a:ea typeface="ＭＳ Ｐゴシック" panose="020B0600070205080204" pitchFamily="34" charset="-128"/>
              </a:rPr>
              <a:t>Distribute customer information to various systems and customer touch points across enterprise</a:t>
            </a:r>
          </a:p>
          <a:p>
            <a:pPr lvl="1"/>
            <a:r>
              <a:rPr lang="en-US" altLang="en-US" sz="2000" b="0">
                <a:latin typeface="Candara" panose="020E0502030303020204" pitchFamily="34" charset="0"/>
                <a:ea typeface="ＭＳ Ｐゴシック" panose="020B0600070205080204" pitchFamily="34" charset="-128"/>
              </a:rPr>
              <a:t>Provide single enterprise view of customers</a:t>
            </a:r>
          </a:p>
          <a:p>
            <a:endParaRPr lang="en-US" altLang="en-US">
              <a:solidFill>
                <a:srgbClr val="0D0D0D"/>
              </a:solidFill>
            </a:endParaRPr>
          </a:p>
        </p:txBody>
      </p:sp>
      <p:sp>
        <p:nvSpPr>
          <p:cNvPr id="32771" name="Text Placeholder 5">
            <a:extLst>
              <a:ext uri="{FF2B5EF4-FFF2-40B4-BE49-F238E27FC236}">
                <a16:creationId xmlns:a16="http://schemas.microsoft.com/office/drawing/2014/main" id="{9844710B-9852-6554-E695-B75C8741C4CA}"/>
              </a:ext>
            </a:extLst>
          </p:cNvPr>
          <p:cNvSpPr>
            <a:spLocks noGrp="1"/>
          </p:cNvSpPr>
          <p:nvPr>
            <p:ph type="body" sz="quarter" idx="12"/>
          </p:nvPr>
        </p:nvSpPr>
        <p:spPr/>
        <p:txBody>
          <a:bodyPr/>
          <a:lstStyle/>
          <a:p>
            <a:r>
              <a:rPr lang="en-US" altLang="en-US" sz="2800">
                <a:latin typeface="Candara" panose="020E0502030303020204" pitchFamily="34" charset="0"/>
              </a:rPr>
              <a:t>Customer Relationship Management Systems</a:t>
            </a:r>
          </a:p>
        </p:txBody>
      </p:sp>
      <p:sp>
        <p:nvSpPr>
          <p:cNvPr id="32772" name="Slide Number Placeholder 4">
            <a:extLst>
              <a:ext uri="{FF2B5EF4-FFF2-40B4-BE49-F238E27FC236}">
                <a16:creationId xmlns:a16="http://schemas.microsoft.com/office/drawing/2014/main" id="{1EF0E74A-64CD-6FA5-5506-73DF9319EEC7}"/>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113E8479-4CF5-46FD-84EB-6382A98230EB}" type="slidenum">
              <a:rPr lang="en-US" altLang="en-US" sz="1400">
                <a:solidFill>
                  <a:schemeClr val="bg1"/>
                </a:solidFill>
                <a:latin typeface="Arial" panose="020B0604020202020204" pitchFamily="34" charset="0"/>
              </a:rPr>
              <a:pPr>
                <a:spcBef>
                  <a:spcPct val="0"/>
                </a:spcBef>
                <a:buFontTx/>
                <a:buNone/>
              </a:pPr>
              <a:t>11</a:t>
            </a:fld>
            <a:endParaRPr lang="en-US" altLang="en-US" sz="1400">
              <a:solidFill>
                <a:schemeClr val="bg1"/>
              </a:solidFill>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Placeholder 5">
            <a:extLst>
              <a:ext uri="{FF2B5EF4-FFF2-40B4-BE49-F238E27FC236}">
                <a16:creationId xmlns:a16="http://schemas.microsoft.com/office/drawing/2014/main" id="{A40FB7D5-28C5-6AAC-2101-28C64BFD21C2}"/>
              </a:ext>
            </a:extLst>
          </p:cNvPr>
          <p:cNvSpPr>
            <a:spLocks noGrp="1"/>
          </p:cNvSpPr>
          <p:nvPr>
            <p:ph type="body" sz="quarter" idx="12"/>
          </p:nvPr>
        </p:nvSpPr>
        <p:spPr/>
        <p:txBody>
          <a:bodyPr/>
          <a:lstStyle/>
          <a:p>
            <a:r>
              <a:rPr lang="en-US" altLang="en-US" sz="2400">
                <a:latin typeface="Candara" panose="020E0502030303020204" pitchFamily="34" charset="0"/>
              </a:rPr>
              <a:t>Customer Relationship Management Systems</a:t>
            </a:r>
          </a:p>
        </p:txBody>
      </p:sp>
      <p:pic>
        <p:nvPicPr>
          <p:cNvPr id="10" name="Picture Placeholder 9" descr="Fig-9-06.png">
            <a:extLst>
              <a:ext uri="{FF2B5EF4-FFF2-40B4-BE49-F238E27FC236}">
                <a16:creationId xmlns:a16="http://schemas.microsoft.com/office/drawing/2014/main" id="{5D96D074-2E6E-076D-F6DD-3B27820E234F}"/>
              </a:ext>
            </a:extLst>
          </p:cNvPr>
          <p:cNvPicPr>
            <a:picLocks noGrp="1" noChangeAspect="1"/>
          </p:cNvPicPr>
          <p:nvPr>
            <p:ph type="pic" sz="quarter" idx="15"/>
          </p:nvPr>
        </p:nvPicPr>
        <p:blipFill>
          <a:blip r:embed="rId3"/>
          <a:stretch>
            <a:fillRect/>
          </a:stretch>
        </p:blipFill>
        <p:spPr>
          <a:xfrm>
            <a:off x="3405188" y="1752600"/>
            <a:ext cx="4695825" cy="4695825"/>
          </a:xfrm>
        </p:spPr>
      </p:pic>
      <p:sp>
        <p:nvSpPr>
          <p:cNvPr id="34820" name="Text Placeholder 8">
            <a:extLst>
              <a:ext uri="{FF2B5EF4-FFF2-40B4-BE49-F238E27FC236}">
                <a16:creationId xmlns:a16="http://schemas.microsoft.com/office/drawing/2014/main" id="{A6A88F9F-EB97-F890-0137-735F1D39CF2B}"/>
              </a:ext>
            </a:extLst>
          </p:cNvPr>
          <p:cNvSpPr>
            <a:spLocks noGrp="1"/>
          </p:cNvSpPr>
          <p:nvPr>
            <p:ph type="body" sz="quarter" idx="17"/>
          </p:nvPr>
        </p:nvSpPr>
        <p:spPr>
          <a:xfrm>
            <a:off x="457200" y="2133600"/>
            <a:ext cx="2133600" cy="2743200"/>
          </a:xfrm>
        </p:spPr>
        <p:txBody>
          <a:bodyPr/>
          <a:lstStyle/>
          <a:p>
            <a:r>
              <a:rPr lang="en-US" altLang="en-US" sz="1600">
                <a:latin typeface="Candara" panose="020E0502030303020204" pitchFamily="34" charset="0"/>
              </a:rPr>
              <a:t>CRM systems examine customers from a multifaceted perspective. These systems use a set of integrated applications to address all aspects of the customer relationship, including customer service, sales, and marketing.</a:t>
            </a:r>
          </a:p>
        </p:txBody>
      </p:sp>
      <p:sp>
        <p:nvSpPr>
          <p:cNvPr id="34821" name="Slide Number Placeholder 4">
            <a:extLst>
              <a:ext uri="{FF2B5EF4-FFF2-40B4-BE49-F238E27FC236}">
                <a16:creationId xmlns:a16="http://schemas.microsoft.com/office/drawing/2014/main" id="{730F599D-A9B4-9DC5-F40B-A5A33025A7F4}"/>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7D6BC566-5BC6-4DC2-BEFE-0995237589BF}" type="slidenum">
              <a:rPr lang="en-US" altLang="en-US" sz="1400">
                <a:solidFill>
                  <a:schemeClr val="bg1"/>
                </a:solidFill>
                <a:latin typeface="Arial" panose="020B0604020202020204" pitchFamily="34" charset="0"/>
              </a:rPr>
              <a:pPr>
                <a:spcBef>
                  <a:spcPct val="0"/>
                </a:spcBef>
                <a:buFontTx/>
                <a:buNone/>
              </a:pPr>
              <a:t>12</a:t>
            </a:fld>
            <a:endParaRPr lang="en-US" altLang="en-US" sz="1400">
              <a:solidFill>
                <a:schemeClr val="bg1"/>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5">
            <a:extLst>
              <a:ext uri="{FF2B5EF4-FFF2-40B4-BE49-F238E27FC236}">
                <a16:creationId xmlns:a16="http://schemas.microsoft.com/office/drawing/2014/main" id="{0868F1C7-2A03-E4B7-2CBB-47869EBE30F4}"/>
              </a:ext>
            </a:extLst>
          </p:cNvPr>
          <p:cNvSpPr>
            <a:spLocks noGrp="1"/>
          </p:cNvSpPr>
          <p:nvPr>
            <p:ph idx="1"/>
          </p:nvPr>
        </p:nvSpPr>
        <p:spPr/>
        <p:txBody>
          <a:bodyPr/>
          <a:lstStyle/>
          <a:p>
            <a:r>
              <a:rPr lang="en-US" altLang="en-US" sz="2000">
                <a:solidFill>
                  <a:srgbClr val="0D0D0D"/>
                </a:solidFill>
                <a:latin typeface="Candara" panose="020E0502030303020204" pitchFamily="34" charset="0"/>
              </a:rPr>
              <a:t>CRM packages typically include tools for:</a:t>
            </a:r>
          </a:p>
          <a:p>
            <a:pPr lvl="1"/>
            <a:r>
              <a:rPr lang="en-US" altLang="en-US" sz="2000">
                <a:latin typeface="Candara" panose="020E0502030303020204" pitchFamily="34" charset="0"/>
                <a:ea typeface="ＭＳ Ｐゴシック" panose="020B0600070205080204" pitchFamily="34" charset="-128"/>
              </a:rPr>
              <a:t>Sales force automation (SFA)</a:t>
            </a:r>
          </a:p>
          <a:p>
            <a:pPr lvl="2"/>
            <a:r>
              <a:rPr lang="en-US" altLang="en-US" sz="2000">
                <a:latin typeface="Candara" panose="020E0502030303020204" pitchFamily="34" charset="0"/>
                <a:ea typeface="ＭＳ Ｐゴシック" panose="020B0600070205080204" pitchFamily="34" charset="-128"/>
              </a:rPr>
              <a:t>E.g. sales prospect and contact information, and sales quote generation capabilities</a:t>
            </a:r>
          </a:p>
          <a:p>
            <a:pPr lvl="1"/>
            <a:r>
              <a:rPr lang="en-US" altLang="en-US" sz="2000">
                <a:latin typeface="Candara" panose="020E0502030303020204" pitchFamily="34" charset="0"/>
                <a:ea typeface="ＭＳ Ｐゴシック" panose="020B0600070205080204" pitchFamily="34" charset="-128"/>
              </a:rPr>
              <a:t>Customer service</a:t>
            </a:r>
          </a:p>
          <a:p>
            <a:pPr lvl="2"/>
            <a:r>
              <a:rPr lang="en-US" altLang="en-US" sz="2000">
                <a:latin typeface="Candara" panose="020E0502030303020204" pitchFamily="34" charset="0"/>
                <a:ea typeface="ＭＳ Ｐゴシック" panose="020B0600070205080204" pitchFamily="34" charset="-128"/>
              </a:rPr>
              <a:t>E.g. assigning and managing customer service requests; Web-based self-service capabilities</a:t>
            </a:r>
          </a:p>
          <a:p>
            <a:pPr lvl="1"/>
            <a:r>
              <a:rPr lang="en-US" altLang="en-US" sz="2000">
                <a:latin typeface="Candara" panose="020E0502030303020204" pitchFamily="34" charset="0"/>
                <a:ea typeface="ＭＳ Ｐゴシック" panose="020B0600070205080204" pitchFamily="34" charset="-128"/>
              </a:rPr>
              <a:t>Marketing</a:t>
            </a:r>
          </a:p>
          <a:p>
            <a:pPr lvl="2"/>
            <a:r>
              <a:rPr lang="en-US" altLang="en-US" sz="2000">
                <a:latin typeface="Candara" panose="020E0502030303020204" pitchFamily="34" charset="0"/>
                <a:ea typeface="ＭＳ Ｐゴシック" panose="020B0600070205080204" pitchFamily="34" charset="-128"/>
              </a:rPr>
              <a:t>E.g. capturing prospect and customer data, scheduling and tracking direct-marketing mailings or e-mail</a:t>
            </a:r>
          </a:p>
          <a:p>
            <a:endParaRPr lang="en-US" altLang="en-US">
              <a:solidFill>
                <a:srgbClr val="0D0D0D"/>
              </a:solidFill>
            </a:endParaRPr>
          </a:p>
        </p:txBody>
      </p:sp>
      <p:sp>
        <p:nvSpPr>
          <p:cNvPr id="36867" name="Text Placeholder 5">
            <a:extLst>
              <a:ext uri="{FF2B5EF4-FFF2-40B4-BE49-F238E27FC236}">
                <a16:creationId xmlns:a16="http://schemas.microsoft.com/office/drawing/2014/main" id="{3B38C764-AB12-B9A2-2667-B2B7B3D15546}"/>
              </a:ext>
            </a:extLst>
          </p:cNvPr>
          <p:cNvSpPr>
            <a:spLocks noGrp="1"/>
          </p:cNvSpPr>
          <p:nvPr>
            <p:ph type="body" sz="quarter" idx="12"/>
          </p:nvPr>
        </p:nvSpPr>
        <p:spPr/>
        <p:txBody>
          <a:bodyPr/>
          <a:lstStyle/>
          <a:p>
            <a:r>
              <a:rPr lang="en-US" altLang="en-US" sz="2800">
                <a:latin typeface="Candara" panose="020E0502030303020204" pitchFamily="34" charset="0"/>
              </a:rPr>
              <a:t>Customer Relationship Management Systems</a:t>
            </a:r>
          </a:p>
        </p:txBody>
      </p:sp>
      <p:sp>
        <p:nvSpPr>
          <p:cNvPr id="36868" name="Slide Number Placeholder 4">
            <a:extLst>
              <a:ext uri="{FF2B5EF4-FFF2-40B4-BE49-F238E27FC236}">
                <a16:creationId xmlns:a16="http://schemas.microsoft.com/office/drawing/2014/main" id="{516F8DDD-4B33-1594-FB5E-9C3C4100E2E1}"/>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1FC798D4-D177-4079-AD43-B32D03608E1C}" type="slidenum">
              <a:rPr lang="en-US" altLang="en-US" sz="1400">
                <a:solidFill>
                  <a:schemeClr val="bg1"/>
                </a:solidFill>
                <a:latin typeface="Arial" panose="020B0604020202020204" pitchFamily="34" charset="0"/>
              </a:rPr>
              <a:pPr>
                <a:spcBef>
                  <a:spcPct val="0"/>
                </a:spcBef>
                <a:buFontTx/>
                <a:buNone/>
              </a:pPr>
              <a:t>13</a:t>
            </a:fld>
            <a:endParaRPr lang="en-US" altLang="en-US" sz="1400">
              <a:solidFill>
                <a:schemeClr val="bg1"/>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5">
            <a:extLst>
              <a:ext uri="{FF2B5EF4-FFF2-40B4-BE49-F238E27FC236}">
                <a16:creationId xmlns:a16="http://schemas.microsoft.com/office/drawing/2014/main" id="{132E44B1-7351-B1E2-B89E-B5AC788AB854}"/>
              </a:ext>
            </a:extLst>
          </p:cNvPr>
          <p:cNvSpPr>
            <a:spLocks noGrp="1"/>
          </p:cNvSpPr>
          <p:nvPr>
            <p:ph type="body" sz="quarter" idx="12"/>
          </p:nvPr>
        </p:nvSpPr>
        <p:spPr/>
        <p:txBody>
          <a:bodyPr/>
          <a:lstStyle/>
          <a:p>
            <a:r>
              <a:rPr lang="en-US" altLang="en-US" sz="2800">
                <a:latin typeface="Candara" panose="020E0502030303020204" pitchFamily="34" charset="0"/>
              </a:rPr>
              <a:t>Customer Relationship Management Systems</a:t>
            </a:r>
          </a:p>
        </p:txBody>
      </p:sp>
      <p:pic>
        <p:nvPicPr>
          <p:cNvPr id="10" name="Picture Placeholder 9" descr="Fig-9-06.png">
            <a:extLst>
              <a:ext uri="{FF2B5EF4-FFF2-40B4-BE49-F238E27FC236}">
                <a16:creationId xmlns:a16="http://schemas.microsoft.com/office/drawing/2014/main" id="{D90FFE3C-F9A1-0C62-F798-A23CC0AAFB52}"/>
              </a:ext>
            </a:extLst>
          </p:cNvPr>
          <p:cNvPicPr>
            <a:picLocks noGrp="1" noChangeAspect="1"/>
          </p:cNvPicPr>
          <p:nvPr>
            <p:ph type="pic" sz="quarter" idx="15"/>
          </p:nvPr>
        </p:nvPicPr>
        <p:blipFill>
          <a:blip r:embed="rId3"/>
          <a:stretch>
            <a:fillRect/>
          </a:stretch>
        </p:blipFill>
        <p:spPr>
          <a:xfrm>
            <a:off x="3124200" y="1676400"/>
            <a:ext cx="5249863" cy="4695825"/>
          </a:xfrm>
        </p:spPr>
      </p:pic>
      <p:sp>
        <p:nvSpPr>
          <p:cNvPr id="38916" name="Text Placeholder 7">
            <a:extLst>
              <a:ext uri="{FF2B5EF4-FFF2-40B4-BE49-F238E27FC236}">
                <a16:creationId xmlns:a16="http://schemas.microsoft.com/office/drawing/2014/main" id="{D05EEBF1-53E0-7D93-D411-6D9616F5DA25}"/>
              </a:ext>
            </a:extLst>
          </p:cNvPr>
          <p:cNvSpPr>
            <a:spLocks noGrp="1"/>
          </p:cNvSpPr>
          <p:nvPr>
            <p:ph type="body" sz="quarter" idx="16"/>
          </p:nvPr>
        </p:nvSpPr>
        <p:spPr/>
        <p:txBody>
          <a:bodyPr/>
          <a:lstStyle/>
          <a:p>
            <a:pPr>
              <a:spcBef>
                <a:spcPct val="0"/>
              </a:spcBef>
            </a:pPr>
            <a:r>
              <a:rPr lang="en-US" altLang="en-US">
                <a:latin typeface="Candara" panose="020E0502030303020204" pitchFamily="34" charset="0"/>
              </a:rPr>
              <a:t>CRM SOFTWARE CAPABILITIES</a:t>
            </a:r>
          </a:p>
        </p:txBody>
      </p:sp>
      <p:sp>
        <p:nvSpPr>
          <p:cNvPr id="38917" name="Text Placeholder 8">
            <a:extLst>
              <a:ext uri="{FF2B5EF4-FFF2-40B4-BE49-F238E27FC236}">
                <a16:creationId xmlns:a16="http://schemas.microsoft.com/office/drawing/2014/main" id="{49002E20-16D7-6C96-3266-F52520858953}"/>
              </a:ext>
            </a:extLst>
          </p:cNvPr>
          <p:cNvSpPr>
            <a:spLocks noGrp="1"/>
          </p:cNvSpPr>
          <p:nvPr>
            <p:ph type="body" sz="quarter" idx="17"/>
          </p:nvPr>
        </p:nvSpPr>
        <p:spPr>
          <a:xfrm>
            <a:off x="381000" y="2979738"/>
            <a:ext cx="2286000" cy="2057400"/>
          </a:xfrm>
        </p:spPr>
        <p:txBody>
          <a:bodyPr/>
          <a:lstStyle/>
          <a:p>
            <a:r>
              <a:rPr lang="en-US" altLang="en-US" sz="1400">
                <a:latin typeface="Candara" panose="020E0502030303020204" pitchFamily="34" charset="0"/>
              </a:rPr>
              <a:t>The major CRM software products support business processes in sales, service, and marketing, integrating customer information from many different sources. Included are support for both the operational and analytical aspects of CRM.</a:t>
            </a:r>
          </a:p>
        </p:txBody>
      </p:sp>
      <p:sp>
        <p:nvSpPr>
          <p:cNvPr id="38918" name="Slide Number Placeholder 4">
            <a:extLst>
              <a:ext uri="{FF2B5EF4-FFF2-40B4-BE49-F238E27FC236}">
                <a16:creationId xmlns:a16="http://schemas.microsoft.com/office/drawing/2014/main" id="{178F9006-8390-7E40-247A-D90E2187FAC6}"/>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27E179F6-5BC2-4E64-85FE-0F12E1B4A41A}" type="slidenum">
              <a:rPr lang="en-US" altLang="en-US" sz="1400">
                <a:solidFill>
                  <a:schemeClr val="bg1"/>
                </a:solidFill>
                <a:latin typeface="Arial" panose="020B0604020202020204" pitchFamily="34" charset="0"/>
              </a:rPr>
              <a:pPr>
                <a:spcBef>
                  <a:spcPct val="0"/>
                </a:spcBef>
                <a:buFontTx/>
                <a:buNone/>
              </a:pPr>
              <a:t>14</a:t>
            </a:fld>
            <a:endParaRPr lang="en-US" altLang="en-US" sz="1400">
              <a:solidFill>
                <a:schemeClr val="bg1"/>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5">
            <a:extLst>
              <a:ext uri="{FF2B5EF4-FFF2-40B4-BE49-F238E27FC236}">
                <a16:creationId xmlns:a16="http://schemas.microsoft.com/office/drawing/2014/main" id="{248D66CA-64E1-D530-09C0-42AC7D1B4B75}"/>
              </a:ext>
            </a:extLst>
          </p:cNvPr>
          <p:cNvSpPr>
            <a:spLocks noGrp="1"/>
          </p:cNvSpPr>
          <p:nvPr>
            <p:ph idx="1"/>
          </p:nvPr>
        </p:nvSpPr>
        <p:spPr/>
        <p:txBody>
          <a:bodyPr/>
          <a:lstStyle/>
          <a:p>
            <a:r>
              <a:rPr lang="en-US" altLang="en-US" sz="2000">
                <a:solidFill>
                  <a:srgbClr val="0D0D0D"/>
                </a:solidFill>
                <a:latin typeface="Candara" panose="020E0502030303020204" pitchFamily="34" charset="0"/>
              </a:rPr>
              <a:t>Next-generation enterprise applications</a:t>
            </a:r>
          </a:p>
          <a:p>
            <a:pPr lvl="1"/>
            <a:r>
              <a:rPr lang="en-US" altLang="en-US" sz="2000">
                <a:latin typeface="Candara" panose="020E0502030303020204" pitchFamily="34" charset="0"/>
                <a:ea typeface="ＭＳ Ｐゴシック" panose="020B0600070205080204" pitchFamily="34" charset="-128"/>
                <a:cs typeface="Times New Roman" panose="02020603050405020304" pitchFamily="18" charset="0"/>
              </a:rPr>
              <a:t>Move is to make applications more flexible, Web-enabled, integrated with other systems</a:t>
            </a:r>
          </a:p>
          <a:p>
            <a:pPr lvl="1"/>
            <a:r>
              <a:rPr lang="en-US" altLang="en-US" sz="2000">
                <a:latin typeface="Candara" panose="020E0502030303020204" pitchFamily="34" charset="0"/>
                <a:ea typeface="ＭＳ Ｐゴシック" panose="020B0600070205080204" pitchFamily="34" charset="-128"/>
              </a:rPr>
              <a:t>Enterprise suites</a:t>
            </a:r>
          </a:p>
          <a:p>
            <a:pPr lvl="2"/>
            <a:r>
              <a:rPr lang="en-US" altLang="en-US" sz="2000">
                <a:latin typeface="Candara" panose="020E0502030303020204" pitchFamily="34" charset="0"/>
                <a:ea typeface="ＭＳ Ｐゴシック" panose="020B0600070205080204" pitchFamily="34" charset="-128"/>
              </a:rPr>
              <a:t>Software to enable CRM, SCM, and enterprise systems work together and with suppliers and client systems</a:t>
            </a:r>
          </a:p>
          <a:p>
            <a:pPr lvl="2"/>
            <a:r>
              <a:rPr lang="en-US" altLang="en-US" sz="2000">
                <a:latin typeface="Candara" panose="020E0502030303020204" pitchFamily="34" charset="0"/>
                <a:ea typeface="ＭＳ Ｐゴシック" panose="020B0600070205080204" pitchFamily="34" charset="-128"/>
              </a:rPr>
              <a:t>Utilize Web services, SOA</a:t>
            </a:r>
          </a:p>
          <a:p>
            <a:pPr lvl="1"/>
            <a:r>
              <a:rPr lang="en-US" altLang="en-US" sz="2000">
                <a:latin typeface="Candara" panose="020E0502030303020204" pitchFamily="34" charset="0"/>
                <a:ea typeface="ＭＳ Ｐゴシック" panose="020B0600070205080204" pitchFamily="34" charset="-128"/>
              </a:rPr>
              <a:t>Open source &amp; on-demand solutions</a:t>
            </a:r>
          </a:p>
          <a:p>
            <a:pPr lvl="1"/>
            <a:r>
              <a:rPr lang="en-US" altLang="en-US" sz="2000">
                <a:latin typeface="Candara" panose="020E0502030303020204" pitchFamily="34" charset="0"/>
                <a:ea typeface="ＭＳ Ｐゴシック" panose="020B0600070205080204" pitchFamily="34" charset="-128"/>
              </a:rPr>
              <a:t>Mobile compatible; Web 2.0 capabilities</a:t>
            </a:r>
          </a:p>
          <a:p>
            <a:pPr lvl="1"/>
            <a:r>
              <a:rPr lang="en-US" altLang="en-US" sz="2000">
                <a:latin typeface="Candara" panose="020E0502030303020204" pitchFamily="34" charset="0"/>
                <a:ea typeface="ＭＳ Ｐゴシック" panose="020B0600070205080204" pitchFamily="34" charset="-128"/>
              </a:rPr>
              <a:t>Complementary analytics products</a:t>
            </a:r>
          </a:p>
        </p:txBody>
      </p:sp>
      <p:sp>
        <p:nvSpPr>
          <p:cNvPr id="40963" name="Text Placeholder 5">
            <a:extLst>
              <a:ext uri="{FF2B5EF4-FFF2-40B4-BE49-F238E27FC236}">
                <a16:creationId xmlns:a16="http://schemas.microsoft.com/office/drawing/2014/main" id="{D35987D6-7EE8-EAE9-C27D-028C5FA4E8F0}"/>
              </a:ext>
            </a:extLst>
          </p:cNvPr>
          <p:cNvSpPr>
            <a:spLocks noGrp="1"/>
          </p:cNvSpPr>
          <p:nvPr>
            <p:ph type="body" sz="quarter" idx="12"/>
          </p:nvPr>
        </p:nvSpPr>
        <p:spPr/>
        <p:txBody>
          <a:bodyPr/>
          <a:lstStyle/>
          <a:p>
            <a:r>
              <a:rPr lang="en-US" altLang="en-US" sz="2400">
                <a:latin typeface="Candara" panose="020E0502030303020204" pitchFamily="34" charset="0"/>
              </a:rPr>
              <a:t>Enterprise Applications:  New Opportunities and Challenges</a:t>
            </a:r>
          </a:p>
        </p:txBody>
      </p:sp>
      <p:sp>
        <p:nvSpPr>
          <p:cNvPr id="40964" name="Footer Placeholder 5">
            <a:extLst>
              <a:ext uri="{FF2B5EF4-FFF2-40B4-BE49-F238E27FC236}">
                <a16:creationId xmlns:a16="http://schemas.microsoft.com/office/drawing/2014/main" id="{4FEBF600-813C-4873-237D-9A8222C28C40}"/>
              </a:ext>
            </a:extLst>
          </p:cNvPr>
          <p:cNvSpPr>
            <a:spLocks noGrp="1"/>
          </p:cNvSpPr>
          <p:nvPr>
            <p:ph type="ftr"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400">
                <a:solidFill>
                  <a:schemeClr val="bg1"/>
                </a:solidFill>
                <a:latin typeface="Arial" panose="020B0604020202020204" pitchFamily="34" charset="0"/>
              </a:rPr>
              <a:t>©  Prentice Hall 2011</a:t>
            </a:r>
          </a:p>
        </p:txBody>
      </p:sp>
      <p:sp>
        <p:nvSpPr>
          <p:cNvPr id="40965" name="Slide Number Placeholder 4">
            <a:extLst>
              <a:ext uri="{FF2B5EF4-FFF2-40B4-BE49-F238E27FC236}">
                <a16:creationId xmlns:a16="http://schemas.microsoft.com/office/drawing/2014/main" id="{429F4A7C-DA7A-93D6-EE7E-585C931D6B0F}"/>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F2B2A939-DF37-4F72-AB80-8967D92B7FBC}" type="slidenum">
              <a:rPr lang="en-US" altLang="en-US" sz="1400">
                <a:solidFill>
                  <a:schemeClr val="bg1"/>
                </a:solidFill>
                <a:latin typeface="Arial" panose="020B0604020202020204" pitchFamily="34" charset="0"/>
              </a:rPr>
              <a:pPr>
                <a:spcBef>
                  <a:spcPct val="0"/>
                </a:spcBef>
                <a:buFontTx/>
                <a:buNone/>
              </a:pPr>
              <a:t>15</a:t>
            </a:fld>
            <a:endParaRPr lang="en-US" altLang="en-US" sz="1400">
              <a:solidFill>
                <a:schemeClr val="bg1"/>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Placeholder 5">
            <a:extLst>
              <a:ext uri="{FF2B5EF4-FFF2-40B4-BE49-F238E27FC236}">
                <a16:creationId xmlns:a16="http://schemas.microsoft.com/office/drawing/2014/main" id="{0D7C2FD5-1C47-82D4-8075-80A7CA25EF92}"/>
              </a:ext>
            </a:extLst>
          </p:cNvPr>
          <p:cNvSpPr>
            <a:spLocks noGrp="1"/>
          </p:cNvSpPr>
          <p:nvPr>
            <p:ph type="body" sz="quarter" idx="12"/>
          </p:nvPr>
        </p:nvSpPr>
        <p:spPr/>
        <p:txBody>
          <a:bodyPr/>
          <a:lstStyle/>
          <a:p>
            <a:r>
              <a:rPr lang="en-US" altLang="en-US" sz="2400">
                <a:latin typeface="Candara" panose="020E0502030303020204" pitchFamily="34" charset="0"/>
              </a:rPr>
              <a:t>Enterprise Applications:  New Opportunities and Challenges</a:t>
            </a:r>
          </a:p>
        </p:txBody>
      </p:sp>
      <p:pic>
        <p:nvPicPr>
          <p:cNvPr id="15" name="Picture Placeholder 14" descr="Fig-9-11.png">
            <a:extLst>
              <a:ext uri="{FF2B5EF4-FFF2-40B4-BE49-F238E27FC236}">
                <a16:creationId xmlns:a16="http://schemas.microsoft.com/office/drawing/2014/main" id="{23552275-DA51-85ED-EFF0-63646ED9AB2D}"/>
              </a:ext>
            </a:extLst>
          </p:cNvPr>
          <p:cNvPicPr>
            <a:picLocks noGrp="1" noChangeAspect="1"/>
          </p:cNvPicPr>
          <p:nvPr>
            <p:ph type="pic" sz="quarter" idx="15"/>
          </p:nvPr>
        </p:nvPicPr>
        <p:blipFill>
          <a:blip r:embed="rId3"/>
          <a:stretch>
            <a:fillRect/>
          </a:stretch>
        </p:blipFill>
        <p:spPr>
          <a:xfrm>
            <a:off x="2971800" y="1676400"/>
            <a:ext cx="5308600" cy="4695825"/>
          </a:xfrm>
        </p:spPr>
      </p:pic>
      <p:sp>
        <p:nvSpPr>
          <p:cNvPr id="43012" name="Text Placeholder 11">
            <a:extLst>
              <a:ext uri="{FF2B5EF4-FFF2-40B4-BE49-F238E27FC236}">
                <a16:creationId xmlns:a16="http://schemas.microsoft.com/office/drawing/2014/main" id="{4D7F4428-A3FD-2E77-34C9-C39E4DF8B567}"/>
              </a:ext>
            </a:extLst>
          </p:cNvPr>
          <p:cNvSpPr>
            <a:spLocks noGrp="1"/>
          </p:cNvSpPr>
          <p:nvPr>
            <p:ph type="body" sz="quarter" idx="16"/>
          </p:nvPr>
        </p:nvSpPr>
        <p:spPr/>
        <p:txBody>
          <a:bodyPr/>
          <a:lstStyle/>
          <a:p>
            <a:pPr>
              <a:spcBef>
                <a:spcPct val="0"/>
              </a:spcBef>
            </a:pPr>
            <a:r>
              <a:rPr lang="en-US" altLang="en-US">
                <a:latin typeface="Candara" panose="020E0502030303020204" pitchFamily="34" charset="0"/>
              </a:rPr>
              <a:t>ORDER-TO-CASH SERVICE</a:t>
            </a:r>
          </a:p>
        </p:txBody>
      </p:sp>
      <p:sp>
        <p:nvSpPr>
          <p:cNvPr id="43013" name="Text Placeholder 12">
            <a:extLst>
              <a:ext uri="{FF2B5EF4-FFF2-40B4-BE49-F238E27FC236}">
                <a16:creationId xmlns:a16="http://schemas.microsoft.com/office/drawing/2014/main" id="{DB080BF6-9C94-F166-DEA2-C18EE86E0F50}"/>
              </a:ext>
            </a:extLst>
          </p:cNvPr>
          <p:cNvSpPr>
            <a:spLocks noGrp="1"/>
          </p:cNvSpPr>
          <p:nvPr>
            <p:ph type="body" sz="quarter" idx="17"/>
          </p:nvPr>
        </p:nvSpPr>
        <p:spPr>
          <a:xfrm>
            <a:off x="304800" y="2674938"/>
            <a:ext cx="2133600" cy="3697287"/>
          </a:xfrm>
        </p:spPr>
        <p:txBody>
          <a:bodyPr/>
          <a:lstStyle/>
          <a:p>
            <a:r>
              <a:rPr lang="en-US" altLang="en-US" sz="1600">
                <a:latin typeface="Candara" panose="020E0502030303020204" pitchFamily="34" charset="0"/>
              </a:rPr>
              <a:t>Order-to-cash is a composite process that integrates data from individual enterprise systems and legacy financial applications. </a:t>
            </a:r>
          </a:p>
          <a:p>
            <a:endParaRPr lang="en-US" altLang="en-US" sz="1600">
              <a:latin typeface="Candara" panose="020E0502030303020204" pitchFamily="34" charset="0"/>
            </a:endParaRPr>
          </a:p>
          <a:p>
            <a:r>
              <a:rPr lang="en-US" altLang="en-US" sz="1600">
                <a:latin typeface="Candara" panose="020E0502030303020204" pitchFamily="34" charset="0"/>
              </a:rPr>
              <a:t>The process must be modeled and translated into a software system using application integration tools</a:t>
            </a:r>
            <a:r>
              <a:rPr lang="en-US" altLang="en-US"/>
              <a:t>.</a:t>
            </a:r>
          </a:p>
        </p:txBody>
      </p:sp>
      <p:sp>
        <p:nvSpPr>
          <p:cNvPr id="43014" name="Slide Number Placeholder 4">
            <a:extLst>
              <a:ext uri="{FF2B5EF4-FFF2-40B4-BE49-F238E27FC236}">
                <a16:creationId xmlns:a16="http://schemas.microsoft.com/office/drawing/2014/main" id="{0779441F-B21E-D3B0-9297-F354B7822D34}"/>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0DE50160-073E-4D4A-9D9A-74707B681A4C}" type="slidenum">
              <a:rPr lang="en-US" altLang="en-US" sz="1400">
                <a:solidFill>
                  <a:schemeClr val="bg1"/>
                </a:solidFill>
                <a:latin typeface="Arial" panose="020B0604020202020204" pitchFamily="34" charset="0"/>
              </a:rPr>
              <a:pPr>
                <a:spcBef>
                  <a:spcPct val="0"/>
                </a:spcBef>
                <a:buFontTx/>
                <a:buNone/>
              </a:pPr>
              <a:t>16</a:t>
            </a:fld>
            <a:endParaRPr lang="en-US" altLang="en-US" sz="1400">
              <a:solidFill>
                <a:schemeClr val="bg1"/>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C5F1E4-2C55-BD8E-91AB-55896A30C3A7}"/>
              </a:ext>
            </a:extLst>
          </p:cNvPr>
          <p:cNvSpPr/>
          <p:nvPr/>
        </p:nvSpPr>
        <p:spPr>
          <a:xfrm>
            <a:off x="2362200" y="2057400"/>
            <a:ext cx="4114799" cy="2585323"/>
          </a:xfrm>
          <a:prstGeom prst="rect">
            <a:avLst/>
          </a:prstGeom>
          <a:noFill/>
        </p:spPr>
        <p:txBody>
          <a:bodyPr>
            <a:spAutoFit/>
          </a:bodyPr>
          <a:lstStyle/>
          <a:p>
            <a:pPr algn="ctr" eaLnBrk="1" hangingPunct="1">
              <a:defRPr/>
            </a:pPr>
            <a:r>
              <a:rPr lang="en-US" sz="5400" b="1" i="1" spc="300" dirty="0">
                <a:ln w="11430" cmpd="sng">
                  <a:solidFill>
                    <a:schemeClr val="accent1">
                      <a:tint val="10000"/>
                    </a:schemeClr>
                  </a:solidFill>
                  <a:prstDash val="solid"/>
                  <a:miter lim="800000"/>
                </a:ln>
                <a:solidFill>
                  <a:schemeClr val="accent4"/>
                </a:solidFill>
                <a:effectLst>
                  <a:glow rad="45500">
                    <a:schemeClr val="accent1">
                      <a:satMod val="220000"/>
                      <a:alpha val="35000"/>
                    </a:schemeClr>
                  </a:glow>
                </a:effectLst>
                <a:latin typeface="Candara" pitchFamily="34" charset="0"/>
                <a:ea typeface="MS PGothic" panose="020B0600070205080204" pitchFamily="34" charset="-128"/>
              </a:rPr>
              <a:t>Question Please</a:t>
            </a:r>
          </a:p>
          <a:p>
            <a:pPr algn="ctr" eaLnBrk="1" hangingPunct="1">
              <a:defRPr/>
            </a:pPr>
            <a:r>
              <a:rPr lang="en-US" sz="5400" b="1" i="1" spc="300" dirty="0">
                <a:ln w="11430" cmpd="sng">
                  <a:solidFill>
                    <a:schemeClr val="accent1">
                      <a:tint val="10000"/>
                    </a:schemeClr>
                  </a:solidFill>
                  <a:prstDash val="solid"/>
                  <a:miter lim="800000"/>
                </a:ln>
                <a:solidFill>
                  <a:schemeClr val="accent4"/>
                </a:solidFill>
                <a:effectLst>
                  <a:glow rad="45500">
                    <a:schemeClr val="accent1">
                      <a:satMod val="220000"/>
                      <a:alpha val="35000"/>
                    </a:schemeClr>
                  </a:glow>
                </a:effectLst>
                <a:latin typeface="Candara" pitchFamily="34" charset="0"/>
                <a:ea typeface="MS PGothic" panose="020B0600070205080204" pitchFamily="34" charset="-128"/>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4">
            <a:extLst>
              <a:ext uri="{FF2B5EF4-FFF2-40B4-BE49-F238E27FC236}">
                <a16:creationId xmlns:a16="http://schemas.microsoft.com/office/drawing/2014/main" id="{BD2926F6-1D69-4120-35AE-113621562689}"/>
              </a:ext>
            </a:extLst>
          </p:cNvPr>
          <p:cNvSpPr>
            <a:spLocks noGrp="1"/>
          </p:cNvSpPr>
          <p:nvPr>
            <p:ph idx="1"/>
          </p:nvPr>
        </p:nvSpPr>
        <p:spPr/>
        <p:txBody>
          <a:bodyPr/>
          <a:lstStyle/>
          <a:p>
            <a:pPr>
              <a:spcBef>
                <a:spcPct val="0"/>
              </a:spcBef>
            </a:pPr>
            <a:r>
              <a:rPr lang="en-US" altLang="en-US" sz="2000" b="0">
                <a:solidFill>
                  <a:srgbClr val="0D0D0D"/>
                </a:solidFill>
                <a:latin typeface="Candara" panose="020E0502030303020204" pitchFamily="34" charset="0"/>
              </a:rPr>
              <a:t>How do </a:t>
            </a:r>
            <a:r>
              <a:rPr lang="en-US" altLang="en-US" sz="2000">
                <a:solidFill>
                  <a:srgbClr val="0D0D0D"/>
                </a:solidFill>
                <a:latin typeface="Candara" panose="020E0502030303020204" pitchFamily="34" charset="0"/>
              </a:rPr>
              <a:t>enterprise systems help businesses achieve operational excellence?</a:t>
            </a:r>
          </a:p>
          <a:p>
            <a:pPr>
              <a:spcBef>
                <a:spcPct val="0"/>
              </a:spcBef>
            </a:pPr>
            <a:r>
              <a:rPr lang="en-US" altLang="en-US" sz="2000" b="0">
                <a:solidFill>
                  <a:srgbClr val="0D0D0D"/>
                </a:solidFill>
                <a:latin typeface="Candara" panose="020E0502030303020204" pitchFamily="34" charset="0"/>
              </a:rPr>
              <a:t>How do </a:t>
            </a:r>
            <a:r>
              <a:rPr lang="en-US" altLang="en-US" sz="2000">
                <a:solidFill>
                  <a:srgbClr val="0D0D0D"/>
                </a:solidFill>
                <a:latin typeface="Candara" panose="020E0502030303020204" pitchFamily="34" charset="0"/>
              </a:rPr>
              <a:t>supply chain management systems coordinate planning, production, and logistics with suppliers?</a:t>
            </a:r>
          </a:p>
          <a:p>
            <a:pPr>
              <a:spcBef>
                <a:spcPct val="0"/>
              </a:spcBef>
            </a:pPr>
            <a:r>
              <a:rPr lang="en-US" altLang="en-US" sz="2000" b="0">
                <a:solidFill>
                  <a:srgbClr val="0D0D0D"/>
                </a:solidFill>
                <a:latin typeface="Candara" panose="020E0502030303020204" pitchFamily="34" charset="0"/>
              </a:rPr>
              <a:t>How do </a:t>
            </a:r>
            <a:r>
              <a:rPr lang="en-US" altLang="en-US" sz="2000">
                <a:solidFill>
                  <a:srgbClr val="0D0D0D"/>
                </a:solidFill>
                <a:latin typeface="Candara" panose="020E0502030303020204" pitchFamily="34" charset="0"/>
              </a:rPr>
              <a:t>customer relationship management systems help firms achieve customer intimacy</a:t>
            </a:r>
            <a:r>
              <a:rPr lang="en-US" altLang="en-US" sz="2000" b="0">
                <a:solidFill>
                  <a:srgbClr val="0D0D0D"/>
                </a:solidFill>
                <a:latin typeface="Candara" panose="020E0502030303020204" pitchFamily="34" charset="0"/>
              </a:rPr>
              <a:t>?</a:t>
            </a:r>
          </a:p>
          <a:p>
            <a:pPr>
              <a:spcBef>
                <a:spcPct val="0"/>
              </a:spcBef>
            </a:pPr>
            <a:r>
              <a:rPr lang="en-US" altLang="en-US" sz="2000" b="0">
                <a:solidFill>
                  <a:srgbClr val="0D0D0D"/>
                </a:solidFill>
                <a:latin typeface="Candara" panose="020E0502030303020204" pitchFamily="34" charset="0"/>
              </a:rPr>
              <a:t>What are the </a:t>
            </a:r>
            <a:r>
              <a:rPr lang="en-US" altLang="en-US" sz="2000">
                <a:solidFill>
                  <a:srgbClr val="0D0D0D"/>
                </a:solidFill>
                <a:latin typeface="Candara" panose="020E0502030303020204" pitchFamily="34" charset="0"/>
              </a:rPr>
              <a:t>challenges posed by enterprise applications</a:t>
            </a:r>
            <a:r>
              <a:rPr lang="en-US" altLang="en-US" sz="2000" b="0">
                <a:solidFill>
                  <a:srgbClr val="0D0D0D"/>
                </a:solidFill>
                <a:latin typeface="Candara" panose="020E0502030303020204" pitchFamily="34" charset="0"/>
              </a:rPr>
              <a:t>?</a:t>
            </a:r>
          </a:p>
        </p:txBody>
      </p:sp>
      <p:sp>
        <p:nvSpPr>
          <p:cNvPr id="14339" name="Text Placeholder 5">
            <a:extLst>
              <a:ext uri="{FF2B5EF4-FFF2-40B4-BE49-F238E27FC236}">
                <a16:creationId xmlns:a16="http://schemas.microsoft.com/office/drawing/2014/main" id="{3B7295D6-4EC5-DE45-BF03-0A6D07D11621}"/>
              </a:ext>
            </a:extLst>
          </p:cNvPr>
          <p:cNvSpPr>
            <a:spLocks noGrp="1"/>
          </p:cNvSpPr>
          <p:nvPr>
            <p:ph type="body" sz="quarter" idx="12"/>
          </p:nvPr>
        </p:nvSpPr>
        <p:spPr/>
        <p:txBody>
          <a:bodyPr/>
          <a:lstStyle/>
          <a:p>
            <a:r>
              <a:rPr lang="en-US" altLang="en-US" sz="2800">
                <a:latin typeface="Candara" panose="020E0502030303020204" pitchFamily="34" charset="0"/>
              </a:rPr>
              <a:t>Learning Objectives</a:t>
            </a:r>
          </a:p>
        </p:txBody>
      </p:sp>
      <p:sp>
        <p:nvSpPr>
          <p:cNvPr id="14340" name="Slide Number Placeholder 4">
            <a:extLst>
              <a:ext uri="{FF2B5EF4-FFF2-40B4-BE49-F238E27FC236}">
                <a16:creationId xmlns:a16="http://schemas.microsoft.com/office/drawing/2014/main" id="{FE4BD1D9-3F73-1E2C-D440-8E2FA8932C3E}"/>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1FF94B33-99C7-4A06-BE76-D2ECCEED8DEA}" type="slidenum">
              <a:rPr lang="en-US" altLang="en-US" sz="1400">
                <a:solidFill>
                  <a:schemeClr val="bg1"/>
                </a:solidFill>
                <a:latin typeface="Arial" panose="020B0604020202020204" pitchFamily="34" charset="0"/>
              </a:rPr>
              <a:pPr>
                <a:spcBef>
                  <a:spcPct val="0"/>
                </a:spcBef>
                <a:buFontTx/>
                <a:buNone/>
              </a:pPr>
              <a:t>2</a:t>
            </a:fld>
            <a:endParaRPr lang="en-US" altLang="en-US" sz="1400">
              <a:solidFill>
                <a:schemeClr val="bg1"/>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5">
            <a:extLst>
              <a:ext uri="{FF2B5EF4-FFF2-40B4-BE49-F238E27FC236}">
                <a16:creationId xmlns:a16="http://schemas.microsoft.com/office/drawing/2014/main" id="{57C78266-7E8E-2366-939E-D09EED2C797F}"/>
              </a:ext>
            </a:extLst>
          </p:cNvPr>
          <p:cNvSpPr>
            <a:spLocks noGrp="1"/>
          </p:cNvSpPr>
          <p:nvPr>
            <p:ph idx="1"/>
          </p:nvPr>
        </p:nvSpPr>
        <p:spPr/>
        <p:txBody>
          <a:bodyPr/>
          <a:lstStyle/>
          <a:p>
            <a:pPr marL="400050">
              <a:defRPr/>
            </a:pPr>
            <a:r>
              <a:rPr lang="en-US" sz="2400" b="0" dirty="0">
                <a:latin typeface="Candara" panose="020E0502030303020204" pitchFamily="34" charset="0"/>
              </a:rPr>
              <a:t>Also called “enterprise resource planning (ERP) systems”</a:t>
            </a:r>
          </a:p>
          <a:p>
            <a:pPr marL="400050">
              <a:defRPr/>
            </a:pPr>
            <a:r>
              <a:rPr lang="en-US" sz="2400" b="0" dirty="0">
                <a:latin typeface="Candara" panose="020E0502030303020204" pitchFamily="34" charset="0"/>
              </a:rPr>
              <a:t>Suite of </a:t>
            </a:r>
            <a:r>
              <a:rPr lang="en-US" sz="2400" dirty="0">
                <a:latin typeface="Candara" panose="020E0502030303020204" pitchFamily="34" charset="0"/>
              </a:rPr>
              <a:t>integrated software modules and a common central database</a:t>
            </a:r>
          </a:p>
          <a:p>
            <a:pPr marL="400050">
              <a:defRPr/>
            </a:pPr>
            <a:r>
              <a:rPr lang="en-US" sz="2400" dirty="0">
                <a:latin typeface="Candara" panose="020E0502030303020204" pitchFamily="34" charset="0"/>
              </a:rPr>
              <a:t>Collects data from many divisions of firm</a:t>
            </a:r>
            <a:r>
              <a:rPr lang="en-US" sz="2400" b="0" dirty="0">
                <a:latin typeface="Candara" panose="020E0502030303020204" pitchFamily="34" charset="0"/>
              </a:rPr>
              <a:t> for use in nearly all of firm’s internal business activities</a:t>
            </a:r>
          </a:p>
          <a:p>
            <a:pPr marL="400050">
              <a:defRPr/>
            </a:pPr>
            <a:r>
              <a:rPr lang="en-US" sz="2400" dirty="0">
                <a:latin typeface="Candara" panose="020E0502030303020204" pitchFamily="34" charset="0"/>
              </a:rPr>
              <a:t>Information entered in one process is immediately available for other processes</a:t>
            </a:r>
          </a:p>
          <a:p>
            <a:pPr>
              <a:defRPr/>
            </a:pPr>
            <a:endParaRPr lang="en-US" sz="3200" dirty="0">
              <a:solidFill>
                <a:srgbClr val="0D0D0D"/>
              </a:solidFill>
            </a:endParaRPr>
          </a:p>
        </p:txBody>
      </p:sp>
      <p:sp>
        <p:nvSpPr>
          <p:cNvPr id="16387" name="Text Placeholder 5">
            <a:extLst>
              <a:ext uri="{FF2B5EF4-FFF2-40B4-BE49-F238E27FC236}">
                <a16:creationId xmlns:a16="http://schemas.microsoft.com/office/drawing/2014/main" id="{BE5E2C12-BE65-0306-B3DE-4084DD1DB332}"/>
              </a:ext>
            </a:extLst>
          </p:cNvPr>
          <p:cNvSpPr>
            <a:spLocks noGrp="1"/>
          </p:cNvSpPr>
          <p:nvPr>
            <p:ph type="body" sz="quarter" idx="12"/>
          </p:nvPr>
        </p:nvSpPr>
        <p:spPr/>
        <p:txBody>
          <a:bodyPr/>
          <a:lstStyle/>
          <a:p>
            <a:r>
              <a:rPr lang="en-US" altLang="en-US" sz="2800">
                <a:latin typeface="Candara" panose="020E0502030303020204" pitchFamily="34" charset="0"/>
              </a:rPr>
              <a:t>Enterprise Systems</a:t>
            </a:r>
          </a:p>
        </p:txBody>
      </p:sp>
      <p:sp>
        <p:nvSpPr>
          <p:cNvPr id="16388" name="Slide Number Placeholder 4">
            <a:extLst>
              <a:ext uri="{FF2B5EF4-FFF2-40B4-BE49-F238E27FC236}">
                <a16:creationId xmlns:a16="http://schemas.microsoft.com/office/drawing/2014/main" id="{8A458099-7A83-3D47-A312-9E8E6BC87A95}"/>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D2467B50-34E5-4CF2-97F3-702CEB5910F1}" type="slidenum">
              <a:rPr lang="en-US" altLang="en-US" sz="1400">
                <a:solidFill>
                  <a:schemeClr val="bg1"/>
                </a:solidFill>
                <a:latin typeface="Arial" panose="020B0604020202020204" pitchFamily="34" charset="0"/>
              </a:rPr>
              <a:pPr>
                <a:spcBef>
                  <a:spcPct val="0"/>
                </a:spcBef>
                <a:buFontTx/>
                <a:buNone/>
              </a:pPr>
              <a:t>3</a:t>
            </a:fld>
            <a:endParaRPr lang="en-US" altLang="en-US" sz="1400">
              <a:solidFill>
                <a:schemeClr val="bg1"/>
              </a:solidFill>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5">
            <a:extLst>
              <a:ext uri="{FF2B5EF4-FFF2-40B4-BE49-F238E27FC236}">
                <a16:creationId xmlns:a16="http://schemas.microsoft.com/office/drawing/2014/main" id="{34967D78-2252-4426-1523-500EB9F00493}"/>
              </a:ext>
            </a:extLst>
          </p:cNvPr>
          <p:cNvSpPr>
            <a:spLocks noGrp="1"/>
          </p:cNvSpPr>
          <p:nvPr>
            <p:ph idx="1"/>
          </p:nvPr>
        </p:nvSpPr>
        <p:spPr>
          <a:xfrm>
            <a:off x="0" y="1676400"/>
            <a:ext cx="9144000" cy="4876800"/>
          </a:xfrm>
        </p:spPr>
        <p:txBody>
          <a:bodyPr/>
          <a:lstStyle/>
          <a:p>
            <a:pPr>
              <a:spcBef>
                <a:spcPct val="0"/>
              </a:spcBef>
            </a:pPr>
            <a:r>
              <a:rPr lang="en-US" altLang="en-US" sz="2000">
                <a:latin typeface="Candara" panose="020E0502030303020204" pitchFamily="34" charset="0"/>
              </a:rPr>
              <a:t>Enterprise Software</a:t>
            </a:r>
          </a:p>
          <a:p>
            <a:pPr lvl="1">
              <a:spcBef>
                <a:spcPct val="0"/>
              </a:spcBef>
            </a:pPr>
            <a:r>
              <a:rPr lang="en-US" altLang="en-US" sz="2000" b="1">
                <a:latin typeface="Candara" panose="020E0502030303020204" pitchFamily="34" charset="0"/>
                <a:ea typeface="ＭＳ Ｐゴシック" panose="020B0600070205080204" pitchFamily="34" charset="-128"/>
              </a:rPr>
              <a:t>Built around thousands of predefined business processes that reflect best practices</a:t>
            </a:r>
          </a:p>
          <a:p>
            <a:pPr lvl="2">
              <a:spcBef>
                <a:spcPct val="0"/>
              </a:spcBef>
            </a:pPr>
            <a:r>
              <a:rPr lang="en-US" altLang="en-US" b="1">
                <a:latin typeface="Candara" panose="020E0502030303020204" pitchFamily="34" charset="0"/>
                <a:ea typeface="ＭＳ Ｐゴシック" panose="020B0600070205080204" pitchFamily="34" charset="-128"/>
              </a:rPr>
              <a:t>Finance/accounting</a:t>
            </a:r>
            <a:r>
              <a:rPr lang="en-US" altLang="en-US">
                <a:latin typeface="Candara" panose="020E0502030303020204" pitchFamily="34" charset="0"/>
                <a:ea typeface="ＭＳ Ｐゴシック" panose="020B0600070205080204" pitchFamily="34" charset="-128"/>
              </a:rPr>
              <a:t>: General ledger, accounts payable, etc.</a:t>
            </a:r>
          </a:p>
          <a:p>
            <a:pPr lvl="2">
              <a:spcBef>
                <a:spcPct val="0"/>
              </a:spcBef>
            </a:pPr>
            <a:r>
              <a:rPr lang="en-US" altLang="en-US" b="1">
                <a:latin typeface="Candara" panose="020E0502030303020204" pitchFamily="34" charset="0"/>
                <a:ea typeface="ＭＳ Ｐゴシック" panose="020B0600070205080204" pitchFamily="34" charset="-128"/>
              </a:rPr>
              <a:t>Human resources</a:t>
            </a:r>
            <a:r>
              <a:rPr lang="en-US" altLang="en-US">
                <a:latin typeface="Candara" panose="020E0502030303020204" pitchFamily="34" charset="0"/>
                <a:ea typeface="ＭＳ Ｐゴシック" panose="020B0600070205080204" pitchFamily="34" charset="-128"/>
              </a:rPr>
              <a:t>: Personnel administration, payroll, etc.</a:t>
            </a:r>
          </a:p>
          <a:p>
            <a:pPr lvl="2">
              <a:spcBef>
                <a:spcPct val="0"/>
              </a:spcBef>
            </a:pPr>
            <a:r>
              <a:rPr lang="en-US" altLang="en-US" b="1">
                <a:latin typeface="Candara" panose="020E0502030303020204" pitchFamily="34" charset="0"/>
                <a:ea typeface="ＭＳ Ｐゴシック" panose="020B0600070205080204" pitchFamily="34" charset="-128"/>
              </a:rPr>
              <a:t>Manufacturing/production</a:t>
            </a:r>
            <a:r>
              <a:rPr lang="en-US" altLang="en-US">
                <a:latin typeface="Candara" panose="020E0502030303020204" pitchFamily="34" charset="0"/>
                <a:ea typeface="ＭＳ Ｐゴシック" panose="020B0600070205080204" pitchFamily="34" charset="-128"/>
              </a:rPr>
              <a:t>: Purchasing, shipping, etc.</a:t>
            </a:r>
          </a:p>
          <a:p>
            <a:pPr lvl="2">
              <a:spcBef>
                <a:spcPct val="0"/>
              </a:spcBef>
            </a:pPr>
            <a:r>
              <a:rPr lang="en-US" altLang="en-US" b="1">
                <a:latin typeface="Candara" panose="020E0502030303020204" pitchFamily="34" charset="0"/>
                <a:ea typeface="ＭＳ Ｐゴシック" panose="020B0600070205080204" pitchFamily="34" charset="-128"/>
              </a:rPr>
              <a:t>Sales/marketing</a:t>
            </a:r>
            <a:r>
              <a:rPr lang="en-US" altLang="en-US">
                <a:latin typeface="Candara" panose="020E0502030303020204" pitchFamily="34" charset="0"/>
                <a:ea typeface="ＭＳ Ｐゴシック" panose="020B0600070205080204" pitchFamily="34" charset="-128"/>
              </a:rPr>
              <a:t>: Order processing, billing, sales planning, etc.</a:t>
            </a:r>
          </a:p>
          <a:p>
            <a:pPr lvl="1">
              <a:spcBef>
                <a:spcPct val="0"/>
              </a:spcBef>
            </a:pPr>
            <a:r>
              <a:rPr lang="en-US" altLang="en-US" sz="2000" b="1">
                <a:latin typeface="Candara" panose="020E0502030303020204" pitchFamily="34" charset="0"/>
                <a:ea typeface="ＭＳ Ｐゴシック" panose="020B0600070205080204" pitchFamily="34" charset="-128"/>
              </a:rPr>
              <a:t>To implement, firms:</a:t>
            </a:r>
          </a:p>
          <a:p>
            <a:pPr lvl="2">
              <a:spcBef>
                <a:spcPct val="0"/>
              </a:spcBef>
            </a:pPr>
            <a:r>
              <a:rPr lang="en-US" altLang="en-US">
                <a:latin typeface="Candara" panose="020E0502030303020204" pitchFamily="34" charset="0"/>
                <a:ea typeface="ＭＳ Ｐゴシック" panose="020B0600070205080204" pitchFamily="34" charset="-128"/>
              </a:rPr>
              <a:t>Select functions of system they wish to use</a:t>
            </a:r>
          </a:p>
          <a:p>
            <a:pPr lvl="2">
              <a:spcBef>
                <a:spcPct val="0"/>
              </a:spcBef>
            </a:pPr>
            <a:r>
              <a:rPr lang="en-US" altLang="en-US">
                <a:latin typeface="Candara" panose="020E0502030303020204" pitchFamily="34" charset="0"/>
                <a:ea typeface="ＭＳ Ｐゴシック" panose="020B0600070205080204" pitchFamily="34" charset="-128"/>
              </a:rPr>
              <a:t>Map business processes to software processes</a:t>
            </a:r>
          </a:p>
          <a:p>
            <a:pPr lvl="3">
              <a:spcBef>
                <a:spcPct val="0"/>
              </a:spcBef>
            </a:pPr>
            <a:r>
              <a:rPr lang="en-US" altLang="en-US" sz="2000">
                <a:latin typeface="Candara" panose="020E0502030303020204" pitchFamily="34" charset="0"/>
                <a:ea typeface="ＭＳ Ｐゴシック" panose="020B0600070205080204" pitchFamily="34" charset="-128"/>
              </a:rPr>
              <a:t>Use software’s configuration tables for customizing</a:t>
            </a:r>
          </a:p>
          <a:p>
            <a:pPr lvl="2">
              <a:spcBef>
                <a:spcPct val="0"/>
              </a:spcBef>
            </a:pPr>
            <a:endParaRPr lang="en-US" altLang="en-US">
              <a:ea typeface="ＭＳ Ｐゴシック" panose="020B0600070205080204" pitchFamily="34" charset="-128"/>
            </a:endParaRPr>
          </a:p>
          <a:p>
            <a:pPr lvl="2">
              <a:spcBef>
                <a:spcPct val="0"/>
              </a:spcBef>
            </a:pPr>
            <a:endParaRPr lang="en-US" altLang="en-US">
              <a:ea typeface="ＭＳ Ｐゴシック" panose="020B0600070205080204" pitchFamily="34" charset="-128"/>
            </a:endParaRPr>
          </a:p>
          <a:p>
            <a:pPr>
              <a:spcBef>
                <a:spcPct val="0"/>
              </a:spcBef>
            </a:pPr>
            <a:endParaRPr lang="en-US" altLang="en-US"/>
          </a:p>
        </p:txBody>
      </p:sp>
      <p:sp>
        <p:nvSpPr>
          <p:cNvPr id="18435" name="Text Placeholder 5">
            <a:extLst>
              <a:ext uri="{FF2B5EF4-FFF2-40B4-BE49-F238E27FC236}">
                <a16:creationId xmlns:a16="http://schemas.microsoft.com/office/drawing/2014/main" id="{614D7726-B8C4-E595-8937-0ECF5E4D157D}"/>
              </a:ext>
            </a:extLst>
          </p:cNvPr>
          <p:cNvSpPr>
            <a:spLocks noGrp="1"/>
          </p:cNvSpPr>
          <p:nvPr>
            <p:ph type="body" sz="quarter" idx="12"/>
          </p:nvPr>
        </p:nvSpPr>
        <p:spPr/>
        <p:txBody>
          <a:bodyPr/>
          <a:lstStyle/>
          <a:p>
            <a:r>
              <a:rPr lang="en-US" altLang="en-US" sz="2800">
                <a:latin typeface="Candara" panose="020E0502030303020204" pitchFamily="34" charset="0"/>
              </a:rPr>
              <a:t>Enterprise Systems</a:t>
            </a:r>
          </a:p>
        </p:txBody>
      </p:sp>
      <p:sp>
        <p:nvSpPr>
          <p:cNvPr id="18436" name="Slide Number Placeholder 4">
            <a:extLst>
              <a:ext uri="{FF2B5EF4-FFF2-40B4-BE49-F238E27FC236}">
                <a16:creationId xmlns:a16="http://schemas.microsoft.com/office/drawing/2014/main" id="{38CF229F-8AF8-1720-A8D2-3E5C5D56B1EA}"/>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84FF68CE-0FE5-49CD-AB0C-08B05D652FE7}" type="slidenum">
              <a:rPr lang="en-US" altLang="en-US" sz="1400">
                <a:solidFill>
                  <a:schemeClr val="bg1"/>
                </a:solidFill>
                <a:latin typeface="Arial" panose="020B0604020202020204" pitchFamily="34" charset="0"/>
              </a:rPr>
              <a:pPr>
                <a:spcBef>
                  <a:spcPct val="0"/>
                </a:spcBef>
                <a:buFontTx/>
                <a:buNone/>
              </a:pPr>
              <a:t>4</a:t>
            </a:fld>
            <a:endParaRPr lang="en-US" altLang="en-US" sz="1400">
              <a:solidFill>
                <a:schemeClr val="bg1"/>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1">
            <a:extLst>
              <a:ext uri="{FF2B5EF4-FFF2-40B4-BE49-F238E27FC236}">
                <a16:creationId xmlns:a16="http://schemas.microsoft.com/office/drawing/2014/main" id="{DE08DA25-80D5-3C56-EB6F-D2BBE6D9EF61}"/>
              </a:ext>
            </a:extLst>
          </p:cNvPr>
          <p:cNvSpPr>
            <a:spLocks noGrp="1"/>
          </p:cNvSpPr>
          <p:nvPr>
            <p:ph type="body" sz="quarter" idx="12"/>
          </p:nvPr>
        </p:nvSpPr>
        <p:spPr/>
        <p:txBody>
          <a:bodyPr/>
          <a:lstStyle/>
          <a:p>
            <a:r>
              <a:rPr lang="en-US" altLang="en-US" sz="2800">
                <a:latin typeface="Candara" panose="020E0502030303020204" pitchFamily="34" charset="0"/>
              </a:rPr>
              <a:t>Enterprise Systems</a:t>
            </a:r>
          </a:p>
          <a:p>
            <a:endParaRPr lang="en-US" altLang="en-US"/>
          </a:p>
        </p:txBody>
      </p:sp>
      <p:pic>
        <p:nvPicPr>
          <p:cNvPr id="10" name="Picture Placeholder 9" descr="Fig-9-01.png">
            <a:extLst>
              <a:ext uri="{FF2B5EF4-FFF2-40B4-BE49-F238E27FC236}">
                <a16:creationId xmlns:a16="http://schemas.microsoft.com/office/drawing/2014/main" id="{3A2F4D33-913A-98A1-E0CE-2C1BDD949F0E}"/>
              </a:ext>
            </a:extLst>
          </p:cNvPr>
          <p:cNvPicPr>
            <a:picLocks noGrp="1" noChangeAspect="1"/>
          </p:cNvPicPr>
          <p:nvPr>
            <p:ph type="pic" sz="quarter" idx="15"/>
          </p:nvPr>
        </p:nvPicPr>
        <p:blipFill>
          <a:blip r:embed="rId3"/>
          <a:stretch>
            <a:fillRect/>
          </a:stretch>
        </p:blipFill>
        <p:spPr>
          <a:xfrm>
            <a:off x="2933700" y="1752600"/>
            <a:ext cx="5638800" cy="4695825"/>
          </a:xfrm>
        </p:spPr>
      </p:pic>
      <p:sp>
        <p:nvSpPr>
          <p:cNvPr id="20484" name="Text Placeholder 3">
            <a:extLst>
              <a:ext uri="{FF2B5EF4-FFF2-40B4-BE49-F238E27FC236}">
                <a16:creationId xmlns:a16="http://schemas.microsoft.com/office/drawing/2014/main" id="{4D35EFD0-53CA-C007-D2EF-6F0EDBFC00E3}"/>
              </a:ext>
            </a:extLst>
          </p:cNvPr>
          <p:cNvSpPr>
            <a:spLocks noGrp="1"/>
          </p:cNvSpPr>
          <p:nvPr>
            <p:ph type="body" sz="quarter" idx="16"/>
          </p:nvPr>
        </p:nvSpPr>
        <p:spPr/>
        <p:txBody>
          <a:bodyPr/>
          <a:lstStyle/>
          <a:p>
            <a:pPr>
              <a:spcBef>
                <a:spcPct val="0"/>
              </a:spcBef>
            </a:pPr>
            <a:r>
              <a:rPr lang="en-US" altLang="en-US">
                <a:latin typeface="Candara" panose="020E0502030303020204" pitchFamily="34" charset="0"/>
              </a:rPr>
              <a:t>HOW ENTERPRISE SYSTEMS WORK</a:t>
            </a:r>
          </a:p>
        </p:txBody>
      </p:sp>
      <p:sp>
        <p:nvSpPr>
          <p:cNvPr id="20485" name="Text Placeholder 4">
            <a:extLst>
              <a:ext uri="{FF2B5EF4-FFF2-40B4-BE49-F238E27FC236}">
                <a16:creationId xmlns:a16="http://schemas.microsoft.com/office/drawing/2014/main" id="{7E60A436-B913-A8DF-E035-91A4B7AB5C29}"/>
              </a:ext>
            </a:extLst>
          </p:cNvPr>
          <p:cNvSpPr>
            <a:spLocks noGrp="1"/>
          </p:cNvSpPr>
          <p:nvPr>
            <p:ph type="body" sz="quarter" idx="17"/>
          </p:nvPr>
        </p:nvSpPr>
        <p:spPr>
          <a:xfrm>
            <a:off x="457200" y="2514600"/>
            <a:ext cx="2133600" cy="2057400"/>
          </a:xfrm>
        </p:spPr>
        <p:txBody>
          <a:bodyPr/>
          <a:lstStyle/>
          <a:p>
            <a:r>
              <a:rPr lang="en-US" altLang="en-US" sz="1400">
                <a:latin typeface="Candara" panose="020E0502030303020204" pitchFamily="34" charset="0"/>
              </a:rPr>
              <a:t>Enterprise systems feature a set of integrated software modules and a central database that enables data to be shared by many different business processes and functional areas throughout the enterprise.</a:t>
            </a:r>
          </a:p>
        </p:txBody>
      </p:sp>
      <p:sp>
        <p:nvSpPr>
          <p:cNvPr id="20486" name="Slide Number Placeholder 8">
            <a:extLst>
              <a:ext uri="{FF2B5EF4-FFF2-40B4-BE49-F238E27FC236}">
                <a16:creationId xmlns:a16="http://schemas.microsoft.com/office/drawing/2014/main" id="{0C8ED4C5-61CF-643A-63CA-1956AA46BCD2}"/>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5F5630D3-5F68-4C27-A94F-014A7DDA8DB6}" type="slidenum">
              <a:rPr lang="en-US" altLang="en-US" sz="1400">
                <a:solidFill>
                  <a:schemeClr val="bg1"/>
                </a:solidFill>
                <a:latin typeface="Arial" panose="020B0604020202020204" pitchFamily="34" charset="0"/>
              </a:rPr>
              <a:pPr>
                <a:spcBef>
                  <a:spcPct val="0"/>
                </a:spcBef>
                <a:buFontTx/>
                <a:buNone/>
              </a:pPr>
              <a:t>5</a:t>
            </a:fld>
            <a:endParaRPr lang="en-US" altLang="en-US" sz="1400">
              <a:solidFill>
                <a:schemeClr val="bg1"/>
              </a:solidFill>
              <a:latin typeface="Arial" panose="020B0604020202020204" pitchFamily="34" charset="0"/>
            </a:endParaRPr>
          </a:p>
        </p:txBody>
      </p:sp>
      <p:sp>
        <p:nvSpPr>
          <p:cNvPr id="20487" name="Text Placeholder 2">
            <a:extLst>
              <a:ext uri="{FF2B5EF4-FFF2-40B4-BE49-F238E27FC236}">
                <a16:creationId xmlns:a16="http://schemas.microsoft.com/office/drawing/2014/main" id="{9D8BE487-4753-9E64-959E-0F86A54FD699}"/>
              </a:ext>
            </a:extLst>
          </p:cNvPr>
          <p:cNvSpPr>
            <a:spLocks noGrp="1"/>
          </p:cNvSpPr>
          <p:nvPr>
            <p:ph type="body" sz="quarter" idx="18"/>
          </p:nvPr>
        </p:nvSpPr>
        <p:spPr/>
        <p:txBody>
          <a:bodyPr/>
          <a:lstStyle/>
          <a:p>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5">
            <a:extLst>
              <a:ext uri="{FF2B5EF4-FFF2-40B4-BE49-F238E27FC236}">
                <a16:creationId xmlns:a16="http://schemas.microsoft.com/office/drawing/2014/main" id="{CCC2BE97-D650-9D3C-8B53-055D402174A7}"/>
              </a:ext>
            </a:extLst>
          </p:cNvPr>
          <p:cNvSpPr>
            <a:spLocks noGrp="1"/>
          </p:cNvSpPr>
          <p:nvPr>
            <p:ph idx="1"/>
          </p:nvPr>
        </p:nvSpPr>
        <p:spPr/>
        <p:txBody>
          <a:bodyPr/>
          <a:lstStyle/>
          <a:p>
            <a:pPr>
              <a:spcAft>
                <a:spcPct val="0"/>
              </a:spcAft>
            </a:pPr>
            <a:r>
              <a:rPr lang="en-US" altLang="en-US" sz="2000">
                <a:solidFill>
                  <a:srgbClr val="0D0D0D"/>
                </a:solidFill>
                <a:latin typeface="Candara" panose="020E0502030303020204" pitchFamily="34" charset="0"/>
              </a:rPr>
              <a:t>Supply chain:</a:t>
            </a:r>
          </a:p>
          <a:p>
            <a:pPr lvl="1"/>
            <a:r>
              <a:rPr lang="en-US" altLang="en-US" sz="2000">
                <a:latin typeface="Candara" panose="020E0502030303020204" pitchFamily="34" charset="0"/>
                <a:ea typeface="ＭＳ Ｐゴシック" panose="020B0600070205080204" pitchFamily="34" charset="-128"/>
              </a:rPr>
              <a:t>Network of organizations and processes for:</a:t>
            </a:r>
          </a:p>
          <a:p>
            <a:pPr lvl="2"/>
            <a:r>
              <a:rPr lang="en-US" altLang="en-US" sz="2000">
                <a:latin typeface="Candara" panose="020E0502030303020204" pitchFamily="34" charset="0"/>
                <a:ea typeface="ＭＳ Ｐゴシック" panose="020B0600070205080204" pitchFamily="34" charset="-128"/>
              </a:rPr>
              <a:t>Procuring raw materials</a:t>
            </a:r>
          </a:p>
          <a:p>
            <a:pPr lvl="2"/>
            <a:r>
              <a:rPr lang="en-US" altLang="en-US" sz="2000">
                <a:latin typeface="Candara" panose="020E0502030303020204" pitchFamily="34" charset="0"/>
                <a:ea typeface="ＭＳ Ｐゴシック" panose="020B0600070205080204" pitchFamily="34" charset="-128"/>
              </a:rPr>
              <a:t>Transforming them into products</a:t>
            </a:r>
          </a:p>
          <a:p>
            <a:pPr lvl="2"/>
            <a:r>
              <a:rPr lang="en-US" altLang="en-US" sz="2000">
                <a:latin typeface="Candara" panose="020E0502030303020204" pitchFamily="34" charset="0"/>
                <a:ea typeface="ＭＳ Ｐゴシック" panose="020B0600070205080204" pitchFamily="34" charset="-128"/>
              </a:rPr>
              <a:t>Distributing the products</a:t>
            </a:r>
          </a:p>
          <a:p>
            <a:pPr>
              <a:spcAft>
                <a:spcPct val="0"/>
              </a:spcAft>
            </a:pPr>
            <a:r>
              <a:rPr lang="en-US" altLang="en-US" sz="2000">
                <a:solidFill>
                  <a:srgbClr val="0D0D0D"/>
                </a:solidFill>
                <a:latin typeface="Candara" panose="020E0502030303020204" pitchFamily="34" charset="0"/>
              </a:rPr>
              <a:t>Upstream supply chain: </a:t>
            </a:r>
          </a:p>
          <a:p>
            <a:pPr lvl="1"/>
            <a:r>
              <a:rPr lang="en-US" altLang="en-US" sz="2000" b="0">
                <a:latin typeface="Candara" panose="020E0502030303020204" pitchFamily="34" charset="0"/>
                <a:ea typeface="ＭＳ Ｐゴシック" panose="020B0600070205080204" pitchFamily="34" charset="-128"/>
              </a:rPr>
              <a:t>Firm’s suppliers, suppliers’ suppliers, processes for managing relationships with them</a:t>
            </a:r>
          </a:p>
          <a:p>
            <a:pPr>
              <a:spcAft>
                <a:spcPct val="0"/>
              </a:spcAft>
            </a:pPr>
            <a:r>
              <a:rPr lang="en-US" altLang="en-US" sz="2000">
                <a:solidFill>
                  <a:srgbClr val="0D0D0D"/>
                </a:solidFill>
                <a:latin typeface="Candara" panose="020E0502030303020204" pitchFamily="34" charset="0"/>
              </a:rPr>
              <a:t>Downstream supply chain: </a:t>
            </a:r>
          </a:p>
          <a:p>
            <a:pPr lvl="1"/>
            <a:r>
              <a:rPr lang="en-US" altLang="en-US" sz="2000" b="0">
                <a:latin typeface="Candara" panose="020E0502030303020204" pitchFamily="34" charset="0"/>
                <a:ea typeface="ＭＳ Ｐゴシック" panose="020B0600070205080204" pitchFamily="34" charset="-128"/>
              </a:rPr>
              <a:t>Organizations and processes responsible for delivering products to customers</a:t>
            </a:r>
          </a:p>
          <a:p>
            <a:endParaRPr lang="en-US" altLang="en-US">
              <a:solidFill>
                <a:srgbClr val="0D0D0D"/>
              </a:solidFill>
            </a:endParaRPr>
          </a:p>
        </p:txBody>
      </p:sp>
      <p:sp>
        <p:nvSpPr>
          <p:cNvPr id="22531" name="Text Placeholder 5">
            <a:extLst>
              <a:ext uri="{FF2B5EF4-FFF2-40B4-BE49-F238E27FC236}">
                <a16:creationId xmlns:a16="http://schemas.microsoft.com/office/drawing/2014/main" id="{E01BB31F-7E53-5ECC-5598-1A89BC4BBE5C}"/>
              </a:ext>
            </a:extLst>
          </p:cNvPr>
          <p:cNvSpPr>
            <a:spLocks noGrp="1"/>
          </p:cNvSpPr>
          <p:nvPr>
            <p:ph type="body" sz="quarter" idx="12"/>
          </p:nvPr>
        </p:nvSpPr>
        <p:spPr/>
        <p:txBody>
          <a:bodyPr/>
          <a:lstStyle/>
          <a:p>
            <a:r>
              <a:rPr lang="en-US" altLang="en-US" sz="2800">
                <a:latin typeface="Candara" panose="020E0502030303020204" pitchFamily="34" charset="0"/>
              </a:rPr>
              <a:t>Supply Chain Management Systems</a:t>
            </a:r>
          </a:p>
        </p:txBody>
      </p:sp>
      <p:sp>
        <p:nvSpPr>
          <p:cNvPr id="22532" name="Slide Number Placeholder 4">
            <a:extLst>
              <a:ext uri="{FF2B5EF4-FFF2-40B4-BE49-F238E27FC236}">
                <a16:creationId xmlns:a16="http://schemas.microsoft.com/office/drawing/2014/main" id="{23216614-EB0F-E37E-9775-0E866CD93030}"/>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913CE730-388E-48BD-9D0A-55306DDA6E56}" type="slidenum">
              <a:rPr lang="en-US" altLang="en-US" sz="1400">
                <a:solidFill>
                  <a:schemeClr val="bg1"/>
                </a:solidFill>
                <a:latin typeface="Arial" panose="020B0604020202020204" pitchFamily="34" charset="0"/>
              </a:rPr>
              <a:pPr>
                <a:spcBef>
                  <a:spcPct val="0"/>
                </a:spcBef>
                <a:buFontTx/>
                <a:buNone/>
              </a:pPr>
              <a:t>6</a:t>
            </a:fld>
            <a:endParaRPr lang="en-US" altLang="en-US" sz="1400">
              <a:solidFill>
                <a:schemeClr val="bg1"/>
              </a:solidFill>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a:extLst>
              <a:ext uri="{FF2B5EF4-FFF2-40B4-BE49-F238E27FC236}">
                <a16:creationId xmlns:a16="http://schemas.microsoft.com/office/drawing/2014/main" id="{2E052280-A757-D50B-A07B-9D9067B97EDB}"/>
              </a:ext>
            </a:extLst>
          </p:cNvPr>
          <p:cNvSpPr>
            <a:spLocks noGrp="1"/>
          </p:cNvSpPr>
          <p:nvPr>
            <p:ph type="body" sz="quarter" idx="12"/>
          </p:nvPr>
        </p:nvSpPr>
        <p:spPr/>
        <p:txBody>
          <a:bodyPr/>
          <a:lstStyle/>
          <a:p>
            <a:r>
              <a:rPr lang="en-US" altLang="en-US" sz="2800">
                <a:latin typeface="Candara" panose="020E0502030303020204" pitchFamily="34" charset="0"/>
              </a:rPr>
              <a:t>Supply Chain Management Systems</a:t>
            </a:r>
          </a:p>
          <a:p>
            <a:endParaRPr lang="en-US" altLang="en-US"/>
          </a:p>
        </p:txBody>
      </p:sp>
      <p:pic>
        <p:nvPicPr>
          <p:cNvPr id="10" name="Picture Placeholder 9" descr="Fig-9-01.png">
            <a:extLst>
              <a:ext uri="{FF2B5EF4-FFF2-40B4-BE49-F238E27FC236}">
                <a16:creationId xmlns:a16="http://schemas.microsoft.com/office/drawing/2014/main" id="{CF0D9869-CE5B-A419-D23A-8FC14149D845}"/>
              </a:ext>
            </a:extLst>
          </p:cNvPr>
          <p:cNvPicPr>
            <a:picLocks noGrp="1" noChangeAspect="1"/>
          </p:cNvPicPr>
          <p:nvPr>
            <p:ph type="pic" sz="quarter" idx="15"/>
          </p:nvPr>
        </p:nvPicPr>
        <p:blipFill>
          <a:blip r:embed="rId3"/>
          <a:stretch>
            <a:fillRect/>
          </a:stretch>
        </p:blipFill>
        <p:spPr>
          <a:xfrm>
            <a:off x="1371600" y="1905000"/>
            <a:ext cx="6400800" cy="3783013"/>
          </a:xfrm>
        </p:spPr>
      </p:pic>
      <p:sp>
        <p:nvSpPr>
          <p:cNvPr id="24580" name="Text Placeholder 3">
            <a:extLst>
              <a:ext uri="{FF2B5EF4-FFF2-40B4-BE49-F238E27FC236}">
                <a16:creationId xmlns:a16="http://schemas.microsoft.com/office/drawing/2014/main" id="{27CCC7CB-2DBC-B7F8-DFCB-5AD1F3B809B4}"/>
              </a:ext>
            </a:extLst>
          </p:cNvPr>
          <p:cNvSpPr>
            <a:spLocks noGrp="1"/>
          </p:cNvSpPr>
          <p:nvPr>
            <p:ph type="body" sz="quarter" idx="16"/>
          </p:nvPr>
        </p:nvSpPr>
        <p:spPr/>
        <p:txBody>
          <a:bodyPr/>
          <a:lstStyle/>
          <a:p>
            <a:pPr>
              <a:spcBef>
                <a:spcPct val="0"/>
              </a:spcBef>
            </a:pPr>
            <a:r>
              <a:rPr lang="en-US" altLang="en-US">
                <a:latin typeface="Candara" panose="020E0502030303020204" pitchFamily="34" charset="0"/>
              </a:rPr>
              <a:t>NIKE’S SUPPLY CHAIN</a:t>
            </a:r>
          </a:p>
        </p:txBody>
      </p:sp>
      <p:sp>
        <p:nvSpPr>
          <p:cNvPr id="24581" name="Text Placeholder 4">
            <a:extLst>
              <a:ext uri="{FF2B5EF4-FFF2-40B4-BE49-F238E27FC236}">
                <a16:creationId xmlns:a16="http://schemas.microsoft.com/office/drawing/2014/main" id="{579B38FD-7D6D-DD95-30C4-8E438BFF1946}"/>
              </a:ext>
            </a:extLst>
          </p:cNvPr>
          <p:cNvSpPr>
            <a:spLocks noGrp="1"/>
          </p:cNvSpPr>
          <p:nvPr>
            <p:ph type="body" sz="quarter" idx="17"/>
          </p:nvPr>
        </p:nvSpPr>
        <p:spPr>
          <a:xfrm>
            <a:off x="228600" y="5791200"/>
            <a:ext cx="8610600" cy="457200"/>
          </a:xfrm>
        </p:spPr>
        <p:txBody>
          <a:bodyPr/>
          <a:lstStyle/>
          <a:p>
            <a:r>
              <a:rPr lang="en-US" altLang="en-US" sz="1400">
                <a:latin typeface="Candara" panose="020E0502030303020204" pitchFamily="34" charset="0"/>
              </a:rPr>
              <a:t>This figure illustrates the major entities in Nike’s supply chain and the flow of information upstream and downstream to coordinate the activities involved in buying, making, and moving a product. Shown here is a simplified supply chain, with the upstream portion focusing only on the suppliers for sneakers and sneaker soles.</a:t>
            </a:r>
          </a:p>
        </p:txBody>
      </p:sp>
      <p:sp>
        <p:nvSpPr>
          <p:cNvPr id="24582" name="Slide Number Placeholder 8">
            <a:extLst>
              <a:ext uri="{FF2B5EF4-FFF2-40B4-BE49-F238E27FC236}">
                <a16:creationId xmlns:a16="http://schemas.microsoft.com/office/drawing/2014/main" id="{F71C17FC-FE55-51D1-04E3-EC504BDA94D4}"/>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90C431AE-7EE2-4FCD-8391-AB2832F32BFB}" type="slidenum">
              <a:rPr lang="en-US" altLang="en-US" sz="1400">
                <a:solidFill>
                  <a:schemeClr val="bg1"/>
                </a:solidFill>
                <a:latin typeface="Arial" panose="020B0604020202020204" pitchFamily="34" charset="0"/>
              </a:rPr>
              <a:pPr>
                <a:spcBef>
                  <a:spcPct val="0"/>
                </a:spcBef>
                <a:buFontTx/>
                <a:buNone/>
              </a:pPr>
              <a:t>7</a:t>
            </a:fld>
            <a:endParaRPr lang="en-US" altLang="en-US" sz="1400">
              <a:solidFill>
                <a:schemeClr val="bg1"/>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a:extLst>
              <a:ext uri="{FF2B5EF4-FFF2-40B4-BE49-F238E27FC236}">
                <a16:creationId xmlns:a16="http://schemas.microsoft.com/office/drawing/2014/main" id="{10EFF06A-025A-BEB0-61D8-2C6CBFCBF4F0}"/>
              </a:ext>
            </a:extLst>
          </p:cNvPr>
          <p:cNvSpPr>
            <a:spLocks noGrp="1"/>
          </p:cNvSpPr>
          <p:nvPr>
            <p:ph type="body" sz="quarter" idx="12"/>
          </p:nvPr>
        </p:nvSpPr>
        <p:spPr/>
        <p:txBody>
          <a:bodyPr/>
          <a:lstStyle/>
          <a:p>
            <a:r>
              <a:rPr lang="en-US" altLang="en-US">
                <a:latin typeface="Candara" panose="020E0502030303020204" pitchFamily="34" charset="0"/>
              </a:rPr>
              <a:t>Supply Chain Management Systems</a:t>
            </a:r>
          </a:p>
          <a:p>
            <a:endParaRPr lang="en-US" altLang="en-US">
              <a:latin typeface="Candara" panose="020E0502030303020204" pitchFamily="34" charset="0"/>
            </a:endParaRPr>
          </a:p>
        </p:txBody>
      </p:sp>
      <p:pic>
        <p:nvPicPr>
          <p:cNvPr id="10" name="Picture Placeholder 9" descr="Fig-9-01.png">
            <a:extLst>
              <a:ext uri="{FF2B5EF4-FFF2-40B4-BE49-F238E27FC236}">
                <a16:creationId xmlns:a16="http://schemas.microsoft.com/office/drawing/2014/main" id="{6508290F-6E53-70C7-E39D-4BAF863AE59A}"/>
              </a:ext>
            </a:extLst>
          </p:cNvPr>
          <p:cNvPicPr>
            <a:picLocks noGrp="1" noChangeAspect="1"/>
          </p:cNvPicPr>
          <p:nvPr>
            <p:ph type="pic" sz="quarter" idx="15"/>
          </p:nvPr>
        </p:nvPicPr>
        <p:blipFill>
          <a:blip r:embed="rId3"/>
          <a:stretch>
            <a:fillRect/>
          </a:stretch>
        </p:blipFill>
        <p:spPr>
          <a:xfrm>
            <a:off x="1219200" y="2057400"/>
            <a:ext cx="7010400" cy="3783013"/>
          </a:xfrm>
        </p:spPr>
      </p:pic>
      <p:sp>
        <p:nvSpPr>
          <p:cNvPr id="26628" name="Text Placeholder 3">
            <a:extLst>
              <a:ext uri="{FF2B5EF4-FFF2-40B4-BE49-F238E27FC236}">
                <a16:creationId xmlns:a16="http://schemas.microsoft.com/office/drawing/2014/main" id="{A197D832-F9C4-21FA-68AD-78F2E3702503}"/>
              </a:ext>
            </a:extLst>
          </p:cNvPr>
          <p:cNvSpPr>
            <a:spLocks noGrp="1"/>
          </p:cNvSpPr>
          <p:nvPr>
            <p:ph type="body" sz="quarter" idx="16"/>
          </p:nvPr>
        </p:nvSpPr>
        <p:spPr/>
        <p:txBody>
          <a:bodyPr/>
          <a:lstStyle/>
          <a:p>
            <a:pPr>
              <a:spcBef>
                <a:spcPct val="0"/>
              </a:spcBef>
            </a:pPr>
            <a:r>
              <a:rPr lang="en-US" altLang="en-US">
                <a:latin typeface="Candara" panose="020E0502030303020204" pitchFamily="34" charset="0"/>
              </a:rPr>
              <a:t>THE BULLWHIP EFFECT</a:t>
            </a:r>
          </a:p>
        </p:txBody>
      </p:sp>
      <p:sp>
        <p:nvSpPr>
          <p:cNvPr id="26629" name="Text Placeholder 4">
            <a:extLst>
              <a:ext uri="{FF2B5EF4-FFF2-40B4-BE49-F238E27FC236}">
                <a16:creationId xmlns:a16="http://schemas.microsoft.com/office/drawing/2014/main" id="{84BDDEAE-BD85-38BF-4960-AEB2E884C074}"/>
              </a:ext>
            </a:extLst>
          </p:cNvPr>
          <p:cNvSpPr>
            <a:spLocks noGrp="1"/>
          </p:cNvSpPr>
          <p:nvPr>
            <p:ph type="body" sz="quarter" idx="17"/>
          </p:nvPr>
        </p:nvSpPr>
        <p:spPr>
          <a:xfrm>
            <a:off x="1600200" y="5943600"/>
            <a:ext cx="7239000" cy="457200"/>
          </a:xfrm>
        </p:spPr>
        <p:txBody>
          <a:bodyPr/>
          <a:lstStyle/>
          <a:p>
            <a:r>
              <a:rPr lang="en-US" altLang="en-US">
                <a:latin typeface="Candara" panose="020E0502030303020204" pitchFamily="34" charset="0"/>
              </a:rPr>
              <a:t>Inaccurate information can cause minor fluctuations in demand for a product to be amplified as one moves further back in the supply chain. Minor fluctuations in retail sales for a product can create excess inventory for distributors, manufacturers, and suppliers.</a:t>
            </a:r>
          </a:p>
        </p:txBody>
      </p:sp>
      <p:sp>
        <p:nvSpPr>
          <p:cNvPr id="26630" name="Text Placeholder 5">
            <a:extLst>
              <a:ext uri="{FF2B5EF4-FFF2-40B4-BE49-F238E27FC236}">
                <a16:creationId xmlns:a16="http://schemas.microsoft.com/office/drawing/2014/main" id="{36C15229-4690-236B-0C22-BB529F270CDB}"/>
              </a:ext>
            </a:extLst>
          </p:cNvPr>
          <p:cNvSpPr>
            <a:spLocks noGrp="1"/>
          </p:cNvSpPr>
          <p:nvPr>
            <p:ph type="body" sz="quarter" idx="18"/>
          </p:nvPr>
        </p:nvSpPr>
        <p:spPr>
          <a:xfrm>
            <a:off x="533400" y="5943600"/>
            <a:ext cx="914400" cy="228600"/>
          </a:xfrm>
        </p:spPr>
        <p:txBody>
          <a:bodyPr/>
          <a:lstStyle/>
          <a:p>
            <a:r>
              <a:rPr lang="en-US" altLang="en-US"/>
              <a:t>FIGURE 9-3</a:t>
            </a:r>
          </a:p>
        </p:txBody>
      </p:sp>
      <p:sp>
        <p:nvSpPr>
          <p:cNvPr id="7" name="Title 6">
            <a:extLst>
              <a:ext uri="{FF2B5EF4-FFF2-40B4-BE49-F238E27FC236}">
                <a16:creationId xmlns:a16="http://schemas.microsoft.com/office/drawing/2014/main" id="{07E70E50-FB00-9FFB-A0AF-6D3C7160B346}"/>
              </a:ext>
            </a:extLst>
          </p:cNvPr>
          <p:cNvSpPr>
            <a:spLocks noGrp="1"/>
          </p:cNvSpPr>
          <p:nvPr>
            <p:ph type="title"/>
          </p:nvPr>
        </p:nvSpPr>
        <p:spPr/>
        <p:txBody>
          <a:bodyPr/>
          <a:lstStyle/>
          <a:p>
            <a:pPr>
              <a:defRPr/>
            </a:pPr>
            <a:r>
              <a:rPr lang="en-US">
                <a:solidFill>
                  <a:srgbClr val="7C4B3B"/>
                </a:solidFill>
              </a:rPr>
              <a:t>CHAPTER 9: ACHIEVING OPERATIONAL EXCELLENCE AND </a:t>
            </a:r>
            <a:br>
              <a:rPr lang="en-US">
                <a:solidFill>
                  <a:srgbClr val="7C4B3B"/>
                </a:solidFill>
              </a:rPr>
            </a:br>
            <a:r>
              <a:rPr lang="en-US">
                <a:solidFill>
                  <a:srgbClr val="7C4B3B"/>
                </a:solidFill>
              </a:rPr>
              <a:t>CUSTOMER INTIMACY: ENTERPRISE APPLICATIONS</a:t>
            </a:r>
          </a:p>
        </p:txBody>
      </p:sp>
      <p:sp>
        <p:nvSpPr>
          <p:cNvPr id="26632" name="Slide Number Placeholder 8">
            <a:extLst>
              <a:ext uri="{FF2B5EF4-FFF2-40B4-BE49-F238E27FC236}">
                <a16:creationId xmlns:a16="http://schemas.microsoft.com/office/drawing/2014/main" id="{EEAB2A97-3C4B-1490-C8D8-1F621BD0F3B2}"/>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F988568A-AAAD-4F82-9E1E-ADC161111D30}" type="slidenum">
              <a:rPr lang="en-US" altLang="en-US" sz="1400">
                <a:solidFill>
                  <a:schemeClr val="bg1"/>
                </a:solidFill>
                <a:latin typeface="Arial" panose="020B0604020202020204" pitchFamily="34" charset="0"/>
              </a:rPr>
              <a:pPr>
                <a:spcBef>
                  <a:spcPct val="0"/>
                </a:spcBef>
                <a:buFontTx/>
                <a:buNone/>
              </a:pPr>
              <a:t>8</a:t>
            </a:fld>
            <a:endParaRPr lang="en-US" altLang="en-US" sz="1400">
              <a:solidFill>
                <a:schemeClr val="bg1"/>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Placeholder 1">
            <a:extLst>
              <a:ext uri="{FF2B5EF4-FFF2-40B4-BE49-F238E27FC236}">
                <a16:creationId xmlns:a16="http://schemas.microsoft.com/office/drawing/2014/main" id="{57B30455-987B-7200-B3DA-ADA2A4DA7E69}"/>
              </a:ext>
            </a:extLst>
          </p:cNvPr>
          <p:cNvSpPr>
            <a:spLocks noGrp="1"/>
          </p:cNvSpPr>
          <p:nvPr>
            <p:ph type="body" sz="quarter" idx="12"/>
          </p:nvPr>
        </p:nvSpPr>
        <p:spPr/>
        <p:txBody>
          <a:bodyPr/>
          <a:lstStyle/>
          <a:p>
            <a:r>
              <a:rPr lang="en-US" altLang="en-US" sz="2400">
                <a:latin typeface="Candara" panose="020E0502030303020204" pitchFamily="34" charset="0"/>
              </a:rPr>
              <a:t>Supply Chain Management Systems</a:t>
            </a:r>
          </a:p>
          <a:p>
            <a:endParaRPr lang="en-US" altLang="en-US"/>
          </a:p>
        </p:txBody>
      </p:sp>
      <p:pic>
        <p:nvPicPr>
          <p:cNvPr id="10" name="Picture Placeholder 9" descr="Fig-9-01.png">
            <a:extLst>
              <a:ext uri="{FF2B5EF4-FFF2-40B4-BE49-F238E27FC236}">
                <a16:creationId xmlns:a16="http://schemas.microsoft.com/office/drawing/2014/main" id="{096FB028-15E9-4931-F87E-AA7ED9100EA4}"/>
              </a:ext>
            </a:extLst>
          </p:cNvPr>
          <p:cNvPicPr>
            <a:picLocks noGrp="1" noChangeAspect="1"/>
          </p:cNvPicPr>
          <p:nvPr>
            <p:ph type="pic" sz="quarter" idx="15"/>
          </p:nvPr>
        </p:nvPicPr>
        <p:blipFill>
          <a:blip r:embed="rId3"/>
          <a:stretch>
            <a:fillRect/>
          </a:stretch>
        </p:blipFill>
        <p:spPr>
          <a:xfrm>
            <a:off x="1066800" y="2209800"/>
            <a:ext cx="6959600" cy="3581400"/>
          </a:xfrm>
        </p:spPr>
      </p:pic>
      <p:sp>
        <p:nvSpPr>
          <p:cNvPr id="28676" name="Text Placeholder 3">
            <a:extLst>
              <a:ext uri="{FF2B5EF4-FFF2-40B4-BE49-F238E27FC236}">
                <a16:creationId xmlns:a16="http://schemas.microsoft.com/office/drawing/2014/main" id="{6CE0A6FE-30E8-77FF-F820-1775A1D38472}"/>
              </a:ext>
            </a:extLst>
          </p:cNvPr>
          <p:cNvSpPr>
            <a:spLocks noGrp="1"/>
          </p:cNvSpPr>
          <p:nvPr>
            <p:ph type="body" sz="quarter" idx="16"/>
          </p:nvPr>
        </p:nvSpPr>
        <p:spPr/>
        <p:txBody>
          <a:bodyPr/>
          <a:lstStyle/>
          <a:p>
            <a:pPr>
              <a:spcBef>
                <a:spcPct val="0"/>
              </a:spcBef>
            </a:pPr>
            <a:r>
              <a:rPr lang="en-US" altLang="en-US" sz="1600">
                <a:latin typeface="Candara" panose="020E0502030303020204" pitchFamily="34" charset="0"/>
              </a:rPr>
              <a:t>THE BULLWHIP EFFECT</a:t>
            </a:r>
          </a:p>
        </p:txBody>
      </p:sp>
      <p:sp>
        <p:nvSpPr>
          <p:cNvPr id="28677" name="Text Placeholder 4">
            <a:extLst>
              <a:ext uri="{FF2B5EF4-FFF2-40B4-BE49-F238E27FC236}">
                <a16:creationId xmlns:a16="http://schemas.microsoft.com/office/drawing/2014/main" id="{05C322BA-2B34-E56A-1A91-EF2E55B83A6B}"/>
              </a:ext>
            </a:extLst>
          </p:cNvPr>
          <p:cNvSpPr>
            <a:spLocks noGrp="1"/>
          </p:cNvSpPr>
          <p:nvPr>
            <p:ph type="body" sz="quarter" idx="17"/>
          </p:nvPr>
        </p:nvSpPr>
        <p:spPr>
          <a:xfrm>
            <a:off x="1828800" y="6019800"/>
            <a:ext cx="6858000" cy="457200"/>
          </a:xfrm>
        </p:spPr>
        <p:txBody>
          <a:bodyPr/>
          <a:lstStyle/>
          <a:p>
            <a:r>
              <a:rPr lang="en-US" altLang="en-US" sz="1400">
                <a:latin typeface="Candara" panose="020E0502030303020204" pitchFamily="34" charset="0"/>
              </a:rPr>
              <a:t>The difference between push- and pull-based models is summarized by the slogan, “Make what we sell, not sell what we make.”</a:t>
            </a:r>
          </a:p>
        </p:txBody>
      </p:sp>
      <p:sp>
        <p:nvSpPr>
          <p:cNvPr id="28678" name="Text Placeholder 5">
            <a:extLst>
              <a:ext uri="{FF2B5EF4-FFF2-40B4-BE49-F238E27FC236}">
                <a16:creationId xmlns:a16="http://schemas.microsoft.com/office/drawing/2014/main" id="{931D7575-8B36-C286-315C-F7015EF6F82B}"/>
              </a:ext>
            </a:extLst>
          </p:cNvPr>
          <p:cNvSpPr>
            <a:spLocks noGrp="1"/>
          </p:cNvSpPr>
          <p:nvPr>
            <p:ph type="body" sz="quarter" idx="18"/>
          </p:nvPr>
        </p:nvSpPr>
        <p:spPr>
          <a:xfrm>
            <a:off x="533400" y="6019800"/>
            <a:ext cx="914400" cy="228600"/>
          </a:xfrm>
        </p:spPr>
        <p:txBody>
          <a:bodyPr/>
          <a:lstStyle/>
          <a:p>
            <a:r>
              <a:rPr lang="en-US" altLang="en-US"/>
              <a:t>FIGURE 9-4</a:t>
            </a:r>
          </a:p>
        </p:txBody>
      </p:sp>
      <p:sp>
        <p:nvSpPr>
          <p:cNvPr id="28679" name="Slide Number Placeholder 8">
            <a:extLst>
              <a:ext uri="{FF2B5EF4-FFF2-40B4-BE49-F238E27FC236}">
                <a16:creationId xmlns:a16="http://schemas.microsoft.com/office/drawing/2014/main" id="{8B64BBF6-DA42-278C-5757-D89D8DF02635}"/>
              </a:ext>
            </a:extLst>
          </p:cNvPr>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fld id="{7C458CFB-E92D-4D64-BB19-F26D11D0CA95}" type="slidenum">
              <a:rPr lang="en-US" altLang="en-US" sz="1400">
                <a:solidFill>
                  <a:schemeClr val="bg1"/>
                </a:solidFill>
                <a:latin typeface="Arial" panose="020B0604020202020204" pitchFamily="34" charset="0"/>
              </a:rPr>
              <a:pPr>
                <a:spcBef>
                  <a:spcPct val="0"/>
                </a:spcBef>
                <a:buFontTx/>
                <a:buNone/>
              </a:pPr>
              <a:t>9</a:t>
            </a:fld>
            <a:endParaRPr lang="en-US" altLang="en-US" sz="1400">
              <a:solidFill>
                <a:schemeClr val="bg1"/>
              </a:solidFill>
              <a:latin typeface="Arial" panose="020B0604020202020204" pitchFamily="34" charset="0"/>
            </a:endParaRPr>
          </a:p>
        </p:txBody>
      </p:sp>
    </p:spTree>
  </p:cSld>
  <p:clrMapOvr>
    <a:masterClrMapping/>
  </p:clrMapOvr>
</p:sld>
</file>

<file path=ppt/theme/theme1.xml><?xml version="1.0" encoding="utf-8"?>
<a:theme xmlns:a="http://schemas.openxmlformats.org/drawingml/2006/main" name="Custom Design">
  <a:themeElements>
    <a:clrScheme name="Custom 2">
      <a:dk1>
        <a:sysClr val="windowText" lastClr="000000"/>
      </a:dk1>
      <a:lt1>
        <a:sysClr val="window" lastClr="FFFFFF"/>
      </a:lt1>
      <a:dk2>
        <a:srgbClr val="4E3B30"/>
      </a:dk2>
      <a:lt2>
        <a:srgbClr val="FBEEC9"/>
      </a:lt2>
      <a:accent1>
        <a:srgbClr val="F0A22E"/>
      </a:accent1>
      <a:accent2>
        <a:srgbClr val="C00000"/>
      </a:accent2>
      <a:accent3>
        <a:srgbClr val="A6CB6B"/>
      </a:accent3>
      <a:accent4>
        <a:srgbClr val="A19574"/>
      </a:accent4>
      <a:accent5>
        <a:srgbClr val="A5644E"/>
      </a:accent5>
      <a:accent6>
        <a:srgbClr val="C17529"/>
      </a:accent6>
      <a:hlink>
        <a:srgbClr val="AD1F1F"/>
      </a:hlink>
      <a:folHlink>
        <a:srgbClr val="FFC42F"/>
      </a:folHlink>
    </a:clrScheme>
    <a:fontScheme name="MIS12">
      <a:majorFont>
        <a:latin typeface="Cambr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875</Words>
  <Application>Microsoft Office PowerPoint</Application>
  <PresentationFormat>On-screen Show (4:3)</PresentationFormat>
  <Paragraphs>123</Paragraphs>
  <Slides>17</Slides>
  <Notes>16</Notes>
  <HiddenSlides>0</HiddenSlides>
  <MMClips>0</MMClips>
  <ScaleCrop>false</ScaleCrop>
  <HeadingPairs>
    <vt:vector size="8" baseType="variant">
      <vt:variant>
        <vt:lpstr>Fonts Used</vt:lpstr>
      </vt:variant>
      <vt:variant>
        <vt:i4>7</vt:i4>
      </vt:variant>
      <vt:variant>
        <vt:lpstr>Theme</vt:lpstr>
      </vt:variant>
      <vt:variant>
        <vt:i4>1</vt:i4>
      </vt:variant>
      <vt:variant>
        <vt:lpstr>Slide Titles</vt:lpstr>
      </vt:variant>
      <vt:variant>
        <vt:i4>17</vt:i4>
      </vt:variant>
      <vt:variant>
        <vt:lpstr>Custom Shows</vt:lpstr>
      </vt:variant>
      <vt:variant>
        <vt:i4>1</vt:i4>
      </vt:variant>
    </vt:vector>
  </HeadingPairs>
  <TitlesOfParts>
    <vt:vector size="26" baseType="lpstr">
      <vt:lpstr>Arial</vt:lpstr>
      <vt:lpstr>ＭＳ Ｐゴシック</vt:lpstr>
      <vt:lpstr>Cambria</vt:lpstr>
      <vt:lpstr>Calibri</vt:lpstr>
      <vt:lpstr>Times New Roman</vt:lpstr>
      <vt:lpstr>Tahoma</vt:lpstr>
      <vt:lpstr>Candara</vt:lpstr>
      <vt:lpstr>Custom Design</vt:lpstr>
      <vt:lpstr>Lecture 6 ACHIEVING OPERATIONAL EXCELLENCE AND CUSTOMER INTIMACY: ENTERPRISE APPLICATIONS</vt:lpstr>
      <vt:lpstr>PowerPoint Presentation</vt:lpstr>
      <vt:lpstr>PowerPoint Presentation</vt:lpstr>
      <vt:lpstr>PowerPoint Presentation</vt:lpstr>
      <vt:lpstr>PowerPoint Presentation</vt:lpstr>
      <vt:lpstr>PowerPoint Presentation</vt:lpstr>
      <vt:lpstr>PowerPoint Presentation</vt:lpstr>
      <vt:lpstr>CHAPTER 9: ACHIEVING OPERATIONAL EXCELLENCE AND  CUSTOMER INTIMACY: ENTERPRISE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ACHIEVING OPERATIONAL  EXCELLENCE AND CUSTOMER INTIMACY: ENTERPRISE APPLICATIONS</dc:title>
  <dc:creator/>
  <cp:lastModifiedBy/>
  <cp:revision>2</cp:revision>
  <dcterms:created xsi:type="dcterms:W3CDTF">2011-02-01T00:38:48Z</dcterms:created>
  <dcterms:modified xsi:type="dcterms:W3CDTF">2025-01-14T17:47:30Z</dcterms:modified>
</cp:coreProperties>
</file>